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4"/>
  </p:notesMasterIdLst>
  <p:handoutMasterIdLst>
    <p:handoutMasterId r:id="rId15"/>
  </p:handoutMasterIdLst>
  <p:sldIdLst>
    <p:sldId id="365" r:id="rId2"/>
    <p:sldId id="369" r:id="rId3"/>
    <p:sldId id="370" r:id="rId4"/>
    <p:sldId id="372" r:id="rId5"/>
    <p:sldId id="376" r:id="rId6"/>
    <p:sldId id="377" r:id="rId7"/>
    <p:sldId id="371" r:id="rId8"/>
    <p:sldId id="373" r:id="rId9"/>
    <p:sldId id="374" r:id="rId10"/>
    <p:sldId id="375" r:id="rId11"/>
    <p:sldId id="368" r:id="rId12"/>
    <p:sldId id="378" r:id="rId1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567">
          <p15:clr>
            <a:srgbClr val="A4A3A4"/>
          </p15:clr>
        </p15:guide>
        <p15:guide id="2" orient="horz" pos="2744">
          <p15:clr>
            <a:srgbClr val="A4A3A4"/>
          </p15:clr>
        </p15:guide>
        <p15:guide id="3" orient="horz" pos="5193">
          <p15:clr>
            <a:srgbClr val="A4A3A4"/>
          </p15:clr>
        </p15:guide>
        <p15:guide id="4" pos="346">
          <p15:clr>
            <a:srgbClr val="A4A3A4"/>
          </p15:clr>
        </p15:guide>
        <p15:guide id="5" pos="397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C - Chand Chopra" initials="C-CC" lastIdx="4" clrIdx="0">
    <p:extLst>
      <p:ext uri="{19B8F6BF-5375-455C-9EA6-DF929625EA0E}">
        <p15:presenceInfo xmlns:p15="http://schemas.microsoft.com/office/powerpoint/2012/main" userId="S-1-5-21-1614895754-1454471165-725345543-64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5C36"/>
    <a:srgbClr val="0E61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284CDC-8C8C-4EBA-BBCD-2B3FB9A95811}" v="4" dt="2025-03-06T05:30:24.81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10" autoAdjust="0"/>
    <p:restoredTop sz="96809" autoAdjust="0"/>
  </p:normalViewPr>
  <p:slideViewPr>
    <p:cSldViewPr>
      <p:cViewPr varScale="1">
        <p:scale>
          <a:sx n="78" d="100"/>
          <a:sy n="78" d="100"/>
        </p:scale>
        <p:origin x="1037" y="43"/>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1" d="100"/>
          <a:sy n="71" d="100"/>
        </p:scale>
        <p:origin x="2923" y="58"/>
      </p:cViewPr>
      <p:guideLst>
        <p:guide orient="horz" pos="567"/>
        <p:guide orient="horz" pos="2744"/>
        <p:guide orient="horz" pos="5193"/>
        <p:guide pos="346"/>
        <p:guide pos="397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Tschirpke" userId="301241ab745d8141" providerId="LiveId" clId="{DF284CDC-8C8C-4EBA-BBCD-2B3FB9A95811}"/>
    <pc:docChg chg="undo custSel addSld modSld delMainMaster">
      <pc:chgData name="Johanna Tschirpke" userId="301241ab745d8141" providerId="LiveId" clId="{DF284CDC-8C8C-4EBA-BBCD-2B3FB9A95811}" dt="2025-03-06T05:34:00.957" v="51" actId="700"/>
      <pc:docMkLst>
        <pc:docMk/>
      </pc:docMkLst>
      <pc:sldChg chg="addSp delSp modSp mod modClrScheme chgLayout">
        <pc:chgData name="Johanna Tschirpke" userId="301241ab745d8141" providerId="LiveId" clId="{DF284CDC-8C8C-4EBA-BBCD-2B3FB9A95811}" dt="2025-03-06T05:30:26.413" v="8" actId="962"/>
        <pc:sldMkLst>
          <pc:docMk/>
          <pc:sldMk cId="2996014631" sldId="365"/>
        </pc:sldMkLst>
        <pc:spChg chg="add del mod ord">
          <ac:chgData name="Johanna Tschirpke" userId="301241ab745d8141" providerId="LiveId" clId="{DF284CDC-8C8C-4EBA-BBCD-2B3FB9A95811}" dt="2025-03-06T05:30:24.810" v="6" actId="931"/>
          <ac:spMkLst>
            <pc:docMk/>
            <pc:sldMk cId="2996014631" sldId="365"/>
            <ac:spMk id="2" creationId="{1C92DB33-932D-A763-9BF3-B1500B4B599E}"/>
          </ac:spMkLst>
        </pc:spChg>
        <pc:spChg chg="mod ord">
          <ac:chgData name="Johanna Tschirpke" userId="301241ab745d8141" providerId="LiveId" clId="{DF284CDC-8C8C-4EBA-BBCD-2B3FB9A95811}" dt="2025-03-06T05:29:59.331" v="0" actId="700"/>
          <ac:spMkLst>
            <pc:docMk/>
            <pc:sldMk cId="2996014631" sldId="365"/>
            <ac:spMk id="3" creationId="{00000000-0000-0000-0000-000000000000}"/>
          </ac:spMkLst>
        </pc:spChg>
        <pc:spChg chg="mod ord">
          <ac:chgData name="Johanna Tschirpke" userId="301241ab745d8141" providerId="LiveId" clId="{DF284CDC-8C8C-4EBA-BBCD-2B3FB9A95811}" dt="2025-03-06T05:29:59.331" v="0" actId="700"/>
          <ac:spMkLst>
            <pc:docMk/>
            <pc:sldMk cId="2996014631" sldId="365"/>
            <ac:spMk id="5" creationId="{00000000-0000-0000-0000-000000000000}"/>
          </ac:spMkLst>
        </pc:spChg>
        <pc:picChg chg="add mod">
          <ac:chgData name="Johanna Tschirpke" userId="301241ab745d8141" providerId="LiveId" clId="{DF284CDC-8C8C-4EBA-BBCD-2B3FB9A95811}" dt="2025-03-06T05:30:15.714" v="5" actId="931"/>
          <ac:picMkLst>
            <pc:docMk/>
            <pc:sldMk cId="2996014631" sldId="365"/>
            <ac:picMk id="6" creationId="{F4C7035E-C8C1-A7D4-95CB-BA70E74C1151}"/>
          </ac:picMkLst>
        </pc:picChg>
        <pc:picChg chg="add mod">
          <ac:chgData name="Johanna Tschirpke" userId="301241ab745d8141" providerId="LiveId" clId="{DF284CDC-8C8C-4EBA-BBCD-2B3FB9A95811}" dt="2025-03-06T05:30:26.413" v="8" actId="962"/>
          <ac:picMkLst>
            <pc:docMk/>
            <pc:sldMk cId="2996014631" sldId="365"/>
            <ac:picMk id="8" creationId="{369410A2-B8DD-7186-C55B-6E12DABF9E11}"/>
          </ac:picMkLst>
        </pc:picChg>
      </pc:sldChg>
      <pc:sldChg chg="addSp delSp modSp mod modClrScheme chgLayout">
        <pc:chgData name="Johanna Tschirpke" userId="301241ab745d8141" providerId="LiveId" clId="{DF284CDC-8C8C-4EBA-BBCD-2B3FB9A95811}" dt="2025-03-06T05:33:55.399" v="49" actId="700"/>
        <pc:sldMkLst>
          <pc:docMk/>
          <pc:sldMk cId="3224146632" sldId="368"/>
        </pc:sldMkLst>
        <pc:spChg chg="add mod ord">
          <ac:chgData name="Johanna Tschirpke" userId="301241ab745d8141" providerId="LiveId" clId="{DF284CDC-8C8C-4EBA-BBCD-2B3FB9A95811}" dt="2025-03-06T05:33:55.399" v="49" actId="700"/>
          <ac:spMkLst>
            <pc:docMk/>
            <pc:sldMk cId="3224146632" sldId="368"/>
            <ac:spMk id="2" creationId="{7BBEA728-7CB7-A668-3C8F-EE8DF8233BFA}"/>
          </ac:spMkLst>
        </pc:spChg>
        <pc:spChg chg="add mod ord">
          <ac:chgData name="Johanna Tschirpke" userId="301241ab745d8141" providerId="LiveId" clId="{DF284CDC-8C8C-4EBA-BBCD-2B3FB9A95811}" dt="2025-03-06T05:33:55.399" v="49" actId="700"/>
          <ac:spMkLst>
            <pc:docMk/>
            <pc:sldMk cId="3224146632" sldId="368"/>
            <ac:spMk id="3" creationId="{393784A0-2C81-892C-1E5D-600ACC126B9D}"/>
          </ac:spMkLst>
        </pc:spChg>
        <pc:spChg chg="add mod ord">
          <ac:chgData name="Johanna Tschirpke" userId="301241ab745d8141" providerId="LiveId" clId="{DF284CDC-8C8C-4EBA-BBCD-2B3FB9A95811}" dt="2025-03-06T05:33:55.399" v="49" actId="700"/>
          <ac:spMkLst>
            <pc:docMk/>
            <pc:sldMk cId="3224146632" sldId="368"/>
            <ac:spMk id="4" creationId="{9AB55E36-33A1-2E4F-AD25-1EFB131309A9}"/>
          </ac:spMkLst>
        </pc:spChg>
        <pc:spChg chg="add mod ord">
          <ac:chgData name="Johanna Tschirpke" userId="301241ab745d8141" providerId="LiveId" clId="{DF284CDC-8C8C-4EBA-BBCD-2B3FB9A95811}" dt="2025-03-06T05:33:55.399" v="49" actId="700"/>
          <ac:spMkLst>
            <pc:docMk/>
            <pc:sldMk cId="3224146632" sldId="368"/>
            <ac:spMk id="5" creationId="{88EEDA96-87BA-45B3-BAFE-33D55F88937F}"/>
          </ac:spMkLst>
        </pc:spChg>
        <pc:spChg chg="del mod ord">
          <ac:chgData name="Johanna Tschirpke" userId="301241ab745d8141" providerId="LiveId" clId="{DF284CDC-8C8C-4EBA-BBCD-2B3FB9A95811}" dt="2025-03-06T05:33:55.399" v="49" actId="700"/>
          <ac:spMkLst>
            <pc:docMk/>
            <pc:sldMk cId="3224146632" sldId="368"/>
            <ac:spMk id="6" creationId="{00000000-0000-0000-0000-000000000000}"/>
          </ac:spMkLst>
        </pc:spChg>
        <pc:spChg chg="del mod ord">
          <ac:chgData name="Johanna Tschirpke" userId="301241ab745d8141" providerId="LiveId" clId="{DF284CDC-8C8C-4EBA-BBCD-2B3FB9A95811}" dt="2025-03-06T05:33:55.399" v="49" actId="700"/>
          <ac:spMkLst>
            <pc:docMk/>
            <pc:sldMk cId="3224146632" sldId="368"/>
            <ac:spMk id="7" creationId="{00000000-0000-0000-0000-000000000000}"/>
          </ac:spMkLst>
        </pc:spChg>
        <pc:spChg chg="add mod ord">
          <ac:chgData name="Johanna Tschirpke" userId="301241ab745d8141" providerId="LiveId" clId="{DF284CDC-8C8C-4EBA-BBCD-2B3FB9A95811}" dt="2025-03-06T05:33:55.399" v="49" actId="700"/>
          <ac:spMkLst>
            <pc:docMk/>
            <pc:sldMk cId="3224146632" sldId="368"/>
            <ac:spMk id="8" creationId="{69F868BE-D299-D5C3-EA00-65DCE37D5100}"/>
          </ac:spMkLst>
        </pc:spChg>
        <pc:spChg chg="add mod ord">
          <ac:chgData name="Johanna Tschirpke" userId="301241ab745d8141" providerId="LiveId" clId="{DF284CDC-8C8C-4EBA-BBCD-2B3FB9A95811}" dt="2025-03-06T05:33:55.399" v="49" actId="700"/>
          <ac:spMkLst>
            <pc:docMk/>
            <pc:sldMk cId="3224146632" sldId="368"/>
            <ac:spMk id="9" creationId="{67AF0B71-0F7E-DB2A-52D4-09BF5713CB6C}"/>
          </ac:spMkLst>
        </pc:spChg>
      </pc:sldChg>
      <pc:sldChg chg="addSp delSp modSp mod modClrScheme chgLayout">
        <pc:chgData name="Johanna Tschirpke" userId="301241ab745d8141" providerId="LiveId" clId="{DF284CDC-8C8C-4EBA-BBCD-2B3FB9A95811}" dt="2025-03-06T05:30:51.721" v="13" actId="1076"/>
        <pc:sldMkLst>
          <pc:docMk/>
          <pc:sldMk cId="1293460090" sldId="369"/>
        </pc:sldMkLst>
        <pc:spChg chg="mod ord">
          <ac:chgData name="Johanna Tschirpke" userId="301241ab745d8141" providerId="LiveId" clId="{DF284CDC-8C8C-4EBA-BBCD-2B3FB9A95811}" dt="2025-03-06T05:30:41.515" v="11" actId="700"/>
          <ac:spMkLst>
            <pc:docMk/>
            <pc:sldMk cId="1293460090" sldId="369"/>
            <ac:spMk id="3" creationId="{00000000-0000-0000-0000-000000000000}"/>
          </ac:spMkLst>
        </pc:spChg>
        <pc:spChg chg="mod ord">
          <ac:chgData name="Johanna Tschirpke" userId="301241ab745d8141" providerId="LiveId" clId="{DF284CDC-8C8C-4EBA-BBCD-2B3FB9A95811}" dt="2025-03-06T05:30:41.515" v="11" actId="700"/>
          <ac:spMkLst>
            <pc:docMk/>
            <pc:sldMk cId="1293460090" sldId="369"/>
            <ac:spMk id="4" creationId="{00000000-0000-0000-0000-000000000000}"/>
          </ac:spMkLst>
        </pc:spChg>
        <pc:spChg chg="mod ord">
          <ac:chgData name="Johanna Tschirpke" userId="301241ab745d8141" providerId="LiveId" clId="{DF284CDC-8C8C-4EBA-BBCD-2B3FB9A95811}" dt="2025-03-06T05:30:41.515" v="11" actId="700"/>
          <ac:spMkLst>
            <pc:docMk/>
            <pc:sldMk cId="1293460090" sldId="369"/>
            <ac:spMk id="5" creationId="{00000000-0000-0000-0000-000000000000}"/>
          </ac:spMkLst>
        </pc:spChg>
        <pc:spChg chg="add del mod ord">
          <ac:chgData name="Johanna Tschirpke" userId="301241ab745d8141" providerId="LiveId" clId="{DF284CDC-8C8C-4EBA-BBCD-2B3FB9A95811}" dt="2025-03-06T05:30:35.062" v="10" actId="700"/>
          <ac:spMkLst>
            <pc:docMk/>
            <pc:sldMk cId="1293460090" sldId="369"/>
            <ac:spMk id="6" creationId="{B214C3A5-E21B-422B-93FF-F524D75A5515}"/>
          </ac:spMkLst>
        </pc:spChg>
        <pc:spChg chg="mod">
          <ac:chgData name="Johanna Tschirpke" userId="301241ab745d8141" providerId="LiveId" clId="{DF284CDC-8C8C-4EBA-BBCD-2B3FB9A95811}" dt="2025-03-06T05:30:51.721" v="13" actId="1076"/>
          <ac:spMkLst>
            <pc:docMk/>
            <pc:sldMk cId="1293460090" sldId="369"/>
            <ac:spMk id="7" creationId="{38692CBC-42A3-4367-8A1F-FBEC56CAC9BF}"/>
          </ac:spMkLst>
        </pc:spChg>
        <pc:spChg chg="add mod ord">
          <ac:chgData name="Johanna Tschirpke" userId="301241ab745d8141" providerId="LiveId" clId="{DF284CDC-8C8C-4EBA-BBCD-2B3FB9A95811}" dt="2025-03-06T05:30:41.515" v="11" actId="700"/>
          <ac:spMkLst>
            <pc:docMk/>
            <pc:sldMk cId="1293460090" sldId="369"/>
            <ac:spMk id="8" creationId="{2F86D4DD-C2F3-7999-4ACB-C12BE9867631}"/>
          </ac:spMkLst>
        </pc:spChg>
        <pc:spChg chg="add del mod ord">
          <ac:chgData name="Johanna Tschirpke" userId="301241ab745d8141" providerId="LiveId" clId="{DF284CDC-8C8C-4EBA-BBCD-2B3FB9A95811}" dt="2025-03-06T05:30:45.209" v="12" actId="478"/>
          <ac:spMkLst>
            <pc:docMk/>
            <pc:sldMk cId="1293460090" sldId="369"/>
            <ac:spMk id="9" creationId="{7D235452-26E0-C4F9-4F2C-26922057E70D}"/>
          </ac:spMkLst>
        </pc:spChg>
        <pc:spChg chg="mod ord">
          <ac:chgData name="Johanna Tschirpke" userId="301241ab745d8141" providerId="LiveId" clId="{DF284CDC-8C8C-4EBA-BBCD-2B3FB9A95811}" dt="2025-03-06T05:30:41.515" v="11" actId="700"/>
          <ac:spMkLst>
            <pc:docMk/>
            <pc:sldMk cId="1293460090" sldId="369"/>
            <ac:spMk id="15" creationId="{38692CBC-42A3-4367-8A1F-FBEC56CAC9BF}"/>
          </ac:spMkLst>
        </pc:spChg>
      </pc:sldChg>
      <pc:sldChg chg="addSp modSp mod modClrScheme chgLayout">
        <pc:chgData name="Johanna Tschirpke" userId="301241ab745d8141" providerId="LiveId" clId="{DF284CDC-8C8C-4EBA-BBCD-2B3FB9A95811}" dt="2025-03-06T05:31:12.617" v="17" actId="12"/>
        <pc:sldMkLst>
          <pc:docMk/>
          <pc:sldMk cId="2820475431" sldId="370"/>
        </pc:sldMkLst>
        <pc:spChg chg="add mod ord">
          <ac:chgData name="Johanna Tschirpke" userId="301241ab745d8141" providerId="LiveId" clId="{DF284CDC-8C8C-4EBA-BBCD-2B3FB9A95811}" dt="2025-03-06T05:30:57.780" v="14" actId="700"/>
          <ac:spMkLst>
            <pc:docMk/>
            <pc:sldMk cId="2820475431" sldId="370"/>
            <ac:spMk id="2" creationId="{48EB1625-C89F-27E6-68A5-4F2DCD6B0408}"/>
          </ac:spMkLst>
        </pc:spChg>
        <pc:spChg chg="mod ord">
          <ac:chgData name="Johanna Tschirpke" userId="301241ab745d8141" providerId="LiveId" clId="{DF284CDC-8C8C-4EBA-BBCD-2B3FB9A95811}" dt="2025-03-06T05:30:57.780" v="14" actId="700"/>
          <ac:spMkLst>
            <pc:docMk/>
            <pc:sldMk cId="2820475431" sldId="370"/>
            <ac:spMk id="3" creationId="{00000000-0000-0000-0000-000000000000}"/>
          </ac:spMkLst>
        </pc:spChg>
        <pc:spChg chg="mod ord">
          <ac:chgData name="Johanna Tschirpke" userId="301241ab745d8141" providerId="LiveId" clId="{DF284CDC-8C8C-4EBA-BBCD-2B3FB9A95811}" dt="2025-03-06T05:30:57.780" v="14" actId="700"/>
          <ac:spMkLst>
            <pc:docMk/>
            <pc:sldMk cId="2820475431" sldId="370"/>
            <ac:spMk id="4" creationId="{00000000-0000-0000-0000-000000000000}"/>
          </ac:spMkLst>
        </pc:spChg>
        <pc:spChg chg="mod ord">
          <ac:chgData name="Johanna Tschirpke" userId="301241ab745d8141" providerId="LiveId" clId="{DF284CDC-8C8C-4EBA-BBCD-2B3FB9A95811}" dt="2025-03-06T05:30:57.780" v="14" actId="700"/>
          <ac:spMkLst>
            <pc:docMk/>
            <pc:sldMk cId="2820475431" sldId="370"/>
            <ac:spMk id="5" creationId="{00000000-0000-0000-0000-000000000000}"/>
          </ac:spMkLst>
        </pc:spChg>
        <pc:spChg chg="mod">
          <ac:chgData name="Johanna Tschirpke" userId="301241ab745d8141" providerId="LiveId" clId="{DF284CDC-8C8C-4EBA-BBCD-2B3FB9A95811}" dt="2025-03-06T05:31:07.409" v="16" actId="1076"/>
          <ac:spMkLst>
            <pc:docMk/>
            <pc:sldMk cId="2820475431" sldId="370"/>
            <ac:spMk id="11" creationId="{00000000-0000-0000-0000-000000000000}"/>
          </ac:spMkLst>
        </pc:spChg>
        <pc:spChg chg="mod ord">
          <ac:chgData name="Johanna Tschirpke" userId="301241ab745d8141" providerId="LiveId" clId="{DF284CDC-8C8C-4EBA-BBCD-2B3FB9A95811}" dt="2025-03-06T05:31:12.617" v="17" actId="12"/>
          <ac:spMkLst>
            <pc:docMk/>
            <pc:sldMk cId="2820475431" sldId="370"/>
            <ac:spMk id="15" creationId="{38692CBC-42A3-4367-8A1F-FBEC56CAC9BF}"/>
          </ac:spMkLst>
        </pc:spChg>
        <pc:picChg chg="mod">
          <ac:chgData name="Johanna Tschirpke" userId="301241ab745d8141" providerId="LiveId" clId="{DF284CDC-8C8C-4EBA-BBCD-2B3FB9A95811}" dt="2025-03-06T05:31:01.751" v="15" actId="1076"/>
          <ac:picMkLst>
            <pc:docMk/>
            <pc:sldMk cId="2820475431" sldId="370"/>
            <ac:picMk id="9" creationId="{00000000-0000-0000-0000-000000000000}"/>
          </ac:picMkLst>
        </pc:picChg>
      </pc:sldChg>
      <pc:sldChg chg="addSp modSp mod modClrScheme chgLayout">
        <pc:chgData name="Johanna Tschirpke" userId="301241ab745d8141" providerId="LiveId" clId="{DF284CDC-8C8C-4EBA-BBCD-2B3FB9A95811}" dt="2025-03-06T05:33:10.356" v="39" actId="1076"/>
        <pc:sldMkLst>
          <pc:docMk/>
          <pc:sldMk cId="253236181" sldId="371"/>
        </pc:sldMkLst>
        <pc:spChg chg="add mod ord">
          <ac:chgData name="Johanna Tschirpke" userId="301241ab745d8141" providerId="LiveId" clId="{DF284CDC-8C8C-4EBA-BBCD-2B3FB9A95811}" dt="2025-03-06T05:33:02.007" v="37" actId="700"/>
          <ac:spMkLst>
            <pc:docMk/>
            <pc:sldMk cId="253236181" sldId="371"/>
            <ac:spMk id="2" creationId="{1189F790-EF96-1356-EC07-29A8F9864043}"/>
          </ac:spMkLst>
        </pc:spChg>
        <pc:spChg chg="mod ord">
          <ac:chgData name="Johanna Tschirpke" userId="301241ab745d8141" providerId="LiveId" clId="{DF284CDC-8C8C-4EBA-BBCD-2B3FB9A95811}" dt="2025-03-06T05:33:02.007" v="37" actId="700"/>
          <ac:spMkLst>
            <pc:docMk/>
            <pc:sldMk cId="253236181" sldId="371"/>
            <ac:spMk id="3" creationId="{00000000-0000-0000-0000-000000000000}"/>
          </ac:spMkLst>
        </pc:spChg>
        <pc:spChg chg="mod ord">
          <ac:chgData name="Johanna Tschirpke" userId="301241ab745d8141" providerId="LiveId" clId="{DF284CDC-8C8C-4EBA-BBCD-2B3FB9A95811}" dt="2025-03-06T05:33:02.007" v="37" actId="700"/>
          <ac:spMkLst>
            <pc:docMk/>
            <pc:sldMk cId="253236181" sldId="371"/>
            <ac:spMk id="4" creationId="{00000000-0000-0000-0000-000000000000}"/>
          </ac:spMkLst>
        </pc:spChg>
        <pc:spChg chg="mod ord">
          <ac:chgData name="Johanna Tschirpke" userId="301241ab745d8141" providerId="LiveId" clId="{DF284CDC-8C8C-4EBA-BBCD-2B3FB9A95811}" dt="2025-03-06T05:33:02.007" v="37" actId="700"/>
          <ac:spMkLst>
            <pc:docMk/>
            <pc:sldMk cId="253236181" sldId="371"/>
            <ac:spMk id="5" creationId="{00000000-0000-0000-0000-000000000000}"/>
          </ac:spMkLst>
        </pc:spChg>
        <pc:spChg chg="mod">
          <ac:chgData name="Johanna Tschirpke" userId="301241ab745d8141" providerId="LiveId" clId="{DF284CDC-8C8C-4EBA-BBCD-2B3FB9A95811}" dt="2025-03-06T05:33:07.514" v="38" actId="1076"/>
          <ac:spMkLst>
            <pc:docMk/>
            <pc:sldMk cId="253236181" sldId="371"/>
            <ac:spMk id="7" creationId="{00000000-0000-0000-0000-000000000000}"/>
          </ac:spMkLst>
        </pc:spChg>
        <pc:spChg chg="mod">
          <ac:chgData name="Johanna Tschirpke" userId="301241ab745d8141" providerId="LiveId" clId="{DF284CDC-8C8C-4EBA-BBCD-2B3FB9A95811}" dt="2025-03-06T05:33:10.356" v="39" actId="1076"/>
          <ac:spMkLst>
            <pc:docMk/>
            <pc:sldMk cId="253236181" sldId="371"/>
            <ac:spMk id="9" creationId="{00000000-0000-0000-0000-000000000000}"/>
          </ac:spMkLst>
        </pc:spChg>
        <pc:spChg chg="mod ord">
          <ac:chgData name="Johanna Tschirpke" userId="301241ab745d8141" providerId="LiveId" clId="{DF284CDC-8C8C-4EBA-BBCD-2B3FB9A95811}" dt="2025-03-06T05:33:02.007" v="37" actId="700"/>
          <ac:spMkLst>
            <pc:docMk/>
            <pc:sldMk cId="253236181" sldId="371"/>
            <ac:spMk id="15" creationId="{38692CBC-42A3-4367-8A1F-FBEC56CAC9BF}"/>
          </ac:spMkLst>
        </pc:spChg>
      </pc:sldChg>
      <pc:sldChg chg="addSp delSp modSp mod modClrScheme chgLayout">
        <pc:chgData name="Johanna Tschirpke" userId="301241ab745d8141" providerId="LiveId" clId="{DF284CDC-8C8C-4EBA-BBCD-2B3FB9A95811}" dt="2025-03-06T05:32:13.576" v="28" actId="14100"/>
        <pc:sldMkLst>
          <pc:docMk/>
          <pc:sldMk cId="1640094605" sldId="372"/>
        </pc:sldMkLst>
        <pc:spChg chg="add mod ord">
          <ac:chgData name="Johanna Tschirpke" userId="301241ab745d8141" providerId="LiveId" clId="{DF284CDC-8C8C-4EBA-BBCD-2B3FB9A95811}" dt="2025-03-06T05:31:42.788" v="18" actId="700"/>
          <ac:spMkLst>
            <pc:docMk/>
            <pc:sldMk cId="1640094605" sldId="372"/>
            <ac:spMk id="2" creationId="{A54F4ED2-D1C6-F74B-ECC3-F6757C663345}"/>
          </ac:spMkLst>
        </pc:spChg>
        <pc:spChg chg="mod ord">
          <ac:chgData name="Johanna Tschirpke" userId="301241ab745d8141" providerId="LiveId" clId="{DF284CDC-8C8C-4EBA-BBCD-2B3FB9A95811}" dt="2025-03-06T05:31:42.788" v="18" actId="700"/>
          <ac:spMkLst>
            <pc:docMk/>
            <pc:sldMk cId="1640094605" sldId="372"/>
            <ac:spMk id="3" creationId="{00000000-0000-0000-0000-000000000000}"/>
          </ac:spMkLst>
        </pc:spChg>
        <pc:spChg chg="mod ord">
          <ac:chgData name="Johanna Tschirpke" userId="301241ab745d8141" providerId="LiveId" clId="{DF284CDC-8C8C-4EBA-BBCD-2B3FB9A95811}" dt="2025-03-06T05:31:42.788" v="18" actId="700"/>
          <ac:spMkLst>
            <pc:docMk/>
            <pc:sldMk cId="1640094605" sldId="372"/>
            <ac:spMk id="4" creationId="{00000000-0000-0000-0000-000000000000}"/>
          </ac:spMkLst>
        </pc:spChg>
        <pc:spChg chg="mod ord">
          <ac:chgData name="Johanna Tschirpke" userId="301241ab745d8141" providerId="LiveId" clId="{DF284CDC-8C8C-4EBA-BBCD-2B3FB9A95811}" dt="2025-03-06T05:31:42.788" v="18" actId="700"/>
          <ac:spMkLst>
            <pc:docMk/>
            <pc:sldMk cId="1640094605" sldId="372"/>
            <ac:spMk id="5" creationId="{00000000-0000-0000-0000-000000000000}"/>
          </ac:spMkLst>
        </pc:spChg>
        <pc:spChg chg="add del mod ord">
          <ac:chgData name="Johanna Tschirpke" userId="301241ab745d8141" providerId="LiveId" clId="{DF284CDC-8C8C-4EBA-BBCD-2B3FB9A95811}" dt="2025-03-06T05:31:46.627" v="19" actId="478"/>
          <ac:spMkLst>
            <pc:docMk/>
            <pc:sldMk cId="1640094605" sldId="372"/>
            <ac:spMk id="6" creationId="{5D65A834-1FD2-CA8B-D4A7-8E417B3FA485}"/>
          </ac:spMkLst>
        </pc:spChg>
        <pc:spChg chg="mod">
          <ac:chgData name="Johanna Tschirpke" userId="301241ab745d8141" providerId="LiveId" clId="{DF284CDC-8C8C-4EBA-BBCD-2B3FB9A95811}" dt="2025-03-06T05:31:55.748" v="21" actId="1076"/>
          <ac:spMkLst>
            <pc:docMk/>
            <pc:sldMk cId="1640094605" sldId="372"/>
            <ac:spMk id="8" creationId="{00000000-0000-0000-0000-000000000000}"/>
          </ac:spMkLst>
        </pc:spChg>
        <pc:spChg chg="add del mod ord">
          <ac:chgData name="Johanna Tschirpke" userId="301241ab745d8141" providerId="LiveId" clId="{DF284CDC-8C8C-4EBA-BBCD-2B3FB9A95811}" dt="2025-03-06T05:31:50.221" v="20" actId="478"/>
          <ac:spMkLst>
            <pc:docMk/>
            <pc:sldMk cId="1640094605" sldId="372"/>
            <ac:spMk id="9" creationId="{E4B36731-DCA7-4244-2654-A138AC78DEA1}"/>
          </ac:spMkLst>
        </pc:spChg>
        <pc:spChg chg="mod ord">
          <ac:chgData name="Johanna Tschirpke" userId="301241ab745d8141" providerId="LiveId" clId="{DF284CDC-8C8C-4EBA-BBCD-2B3FB9A95811}" dt="2025-03-06T05:32:13.576" v="28" actId="14100"/>
          <ac:spMkLst>
            <pc:docMk/>
            <pc:sldMk cId="1640094605" sldId="372"/>
            <ac:spMk id="15" creationId="{38692CBC-42A3-4367-8A1F-FBEC56CAC9BF}"/>
          </ac:spMkLst>
        </pc:spChg>
      </pc:sldChg>
      <pc:sldChg chg="addSp modSp mod modClrScheme chgLayout">
        <pc:chgData name="Johanna Tschirpke" userId="301241ab745d8141" providerId="LiveId" clId="{DF284CDC-8C8C-4EBA-BBCD-2B3FB9A95811}" dt="2025-03-06T05:33:19.927" v="41" actId="12"/>
        <pc:sldMkLst>
          <pc:docMk/>
          <pc:sldMk cId="2749120637" sldId="373"/>
        </pc:sldMkLst>
        <pc:spChg chg="mod ord">
          <ac:chgData name="Johanna Tschirpke" userId="301241ab745d8141" providerId="LiveId" clId="{DF284CDC-8C8C-4EBA-BBCD-2B3FB9A95811}" dt="2025-03-06T05:33:16.323" v="40" actId="700"/>
          <ac:spMkLst>
            <pc:docMk/>
            <pc:sldMk cId="2749120637" sldId="373"/>
            <ac:spMk id="3" creationId="{00000000-0000-0000-0000-000000000000}"/>
          </ac:spMkLst>
        </pc:spChg>
        <pc:spChg chg="mod ord">
          <ac:chgData name="Johanna Tschirpke" userId="301241ab745d8141" providerId="LiveId" clId="{DF284CDC-8C8C-4EBA-BBCD-2B3FB9A95811}" dt="2025-03-06T05:33:16.323" v="40" actId="700"/>
          <ac:spMkLst>
            <pc:docMk/>
            <pc:sldMk cId="2749120637" sldId="373"/>
            <ac:spMk id="4" creationId="{00000000-0000-0000-0000-000000000000}"/>
          </ac:spMkLst>
        </pc:spChg>
        <pc:spChg chg="mod ord">
          <ac:chgData name="Johanna Tschirpke" userId="301241ab745d8141" providerId="LiveId" clId="{DF284CDC-8C8C-4EBA-BBCD-2B3FB9A95811}" dt="2025-03-06T05:33:16.323" v="40" actId="700"/>
          <ac:spMkLst>
            <pc:docMk/>
            <pc:sldMk cId="2749120637" sldId="373"/>
            <ac:spMk id="5" creationId="{00000000-0000-0000-0000-000000000000}"/>
          </ac:spMkLst>
        </pc:spChg>
        <pc:spChg chg="add mod ord">
          <ac:chgData name="Johanna Tschirpke" userId="301241ab745d8141" providerId="LiveId" clId="{DF284CDC-8C8C-4EBA-BBCD-2B3FB9A95811}" dt="2025-03-06T05:33:16.323" v="40" actId="700"/>
          <ac:spMkLst>
            <pc:docMk/>
            <pc:sldMk cId="2749120637" sldId="373"/>
            <ac:spMk id="6" creationId="{36837D36-379B-E638-47E5-C1B23A6B9EC5}"/>
          </ac:spMkLst>
        </pc:spChg>
        <pc:spChg chg="mod ord">
          <ac:chgData name="Johanna Tschirpke" userId="301241ab745d8141" providerId="LiveId" clId="{DF284CDC-8C8C-4EBA-BBCD-2B3FB9A95811}" dt="2025-03-06T05:33:19.927" v="41" actId="12"/>
          <ac:spMkLst>
            <pc:docMk/>
            <pc:sldMk cId="2749120637" sldId="373"/>
            <ac:spMk id="15" creationId="{38692CBC-42A3-4367-8A1F-FBEC56CAC9BF}"/>
          </ac:spMkLst>
        </pc:spChg>
      </pc:sldChg>
      <pc:sldChg chg="addSp modSp mod modClrScheme chgLayout">
        <pc:chgData name="Johanna Tschirpke" userId="301241ab745d8141" providerId="LiveId" clId="{DF284CDC-8C8C-4EBA-BBCD-2B3FB9A95811}" dt="2025-03-06T05:33:29.833" v="44" actId="403"/>
        <pc:sldMkLst>
          <pc:docMk/>
          <pc:sldMk cId="3553434262" sldId="374"/>
        </pc:sldMkLst>
        <pc:spChg chg="add mod ord">
          <ac:chgData name="Johanna Tschirpke" userId="301241ab745d8141" providerId="LiveId" clId="{DF284CDC-8C8C-4EBA-BBCD-2B3FB9A95811}" dt="2025-03-06T05:33:24.853" v="42" actId="700"/>
          <ac:spMkLst>
            <pc:docMk/>
            <pc:sldMk cId="3553434262" sldId="374"/>
            <ac:spMk id="2" creationId="{5E1B9F90-9E7A-70DA-ECCB-469F462CFA48}"/>
          </ac:spMkLst>
        </pc:spChg>
        <pc:spChg chg="mod ord">
          <ac:chgData name="Johanna Tschirpke" userId="301241ab745d8141" providerId="LiveId" clId="{DF284CDC-8C8C-4EBA-BBCD-2B3FB9A95811}" dt="2025-03-06T05:33:24.853" v="42" actId="700"/>
          <ac:spMkLst>
            <pc:docMk/>
            <pc:sldMk cId="3553434262" sldId="374"/>
            <ac:spMk id="3" creationId="{00000000-0000-0000-0000-000000000000}"/>
          </ac:spMkLst>
        </pc:spChg>
        <pc:spChg chg="mod ord">
          <ac:chgData name="Johanna Tschirpke" userId="301241ab745d8141" providerId="LiveId" clId="{DF284CDC-8C8C-4EBA-BBCD-2B3FB9A95811}" dt="2025-03-06T05:33:24.853" v="42" actId="700"/>
          <ac:spMkLst>
            <pc:docMk/>
            <pc:sldMk cId="3553434262" sldId="374"/>
            <ac:spMk id="4" creationId="{00000000-0000-0000-0000-000000000000}"/>
          </ac:spMkLst>
        </pc:spChg>
        <pc:spChg chg="mod ord">
          <ac:chgData name="Johanna Tschirpke" userId="301241ab745d8141" providerId="LiveId" clId="{DF284CDC-8C8C-4EBA-BBCD-2B3FB9A95811}" dt="2025-03-06T05:33:24.853" v="42" actId="700"/>
          <ac:spMkLst>
            <pc:docMk/>
            <pc:sldMk cId="3553434262" sldId="374"/>
            <ac:spMk id="5" creationId="{00000000-0000-0000-0000-000000000000}"/>
          </ac:spMkLst>
        </pc:spChg>
        <pc:spChg chg="mod ord">
          <ac:chgData name="Johanna Tschirpke" userId="301241ab745d8141" providerId="LiveId" clId="{DF284CDC-8C8C-4EBA-BBCD-2B3FB9A95811}" dt="2025-03-06T05:33:29.833" v="44" actId="403"/>
          <ac:spMkLst>
            <pc:docMk/>
            <pc:sldMk cId="3553434262" sldId="374"/>
            <ac:spMk id="15" creationId="{38692CBC-42A3-4367-8A1F-FBEC56CAC9BF}"/>
          </ac:spMkLst>
        </pc:spChg>
      </pc:sldChg>
      <pc:sldChg chg="addSp delSp modSp mod modClrScheme chgLayout">
        <pc:chgData name="Johanna Tschirpke" userId="301241ab745d8141" providerId="LiveId" clId="{DF284CDC-8C8C-4EBA-BBCD-2B3FB9A95811}" dt="2025-03-06T05:33:50.214" v="48" actId="12"/>
        <pc:sldMkLst>
          <pc:docMk/>
          <pc:sldMk cId="13582332" sldId="375"/>
        </pc:sldMkLst>
        <pc:spChg chg="mod ord">
          <ac:chgData name="Johanna Tschirpke" userId="301241ab745d8141" providerId="LiveId" clId="{DF284CDC-8C8C-4EBA-BBCD-2B3FB9A95811}" dt="2025-03-06T05:33:46.390" v="47" actId="700"/>
          <ac:spMkLst>
            <pc:docMk/>
            <pc:sldMk cId="13582332" sldId="375"/>
            <ac:spMk id="3" creationId="{00000000-0000-0000-0000-000000000000}"/>
          </ac:spMkLst>
        </pc:spChg>
        <pc:spChg chg="mod ord">
          <ac:chgData name="Johanna Tschirpke" userId="301241ab745d8141" providerId="LiveId" clId="{DF284CDC-8C8C-4EBA-BBCD-2B3FB9A95811}" dt="2025-03-06T05:33:46.390" v="47" actId="700"/>
          <ac:spMkLst>
            <pc:docMk/>
            <pc:sldMk cId="13582332" sldId="375"/>
            <ac:spMk id="4" creationId="{00000000-0000-0000-0000-000000000000}"/>
          </ac:spMkLst>
        </pc:spChg>
        <pc:spChg chg="mod ord">
          <ac:chgData name="Johanna Tschirpke" userId="301241ab745d8141" providerId="LiveId" clId="{DF284CDC-8C8C-4EBA-BBCD-2B3FB9A95811}" dt="2025-03-06T05:33:46.390" v="47" actId="700"/>
          <ac:spMkLst>
            <pc:docMk/>
            <pc:sldMk cId="13582332" sldId="375"/>
            <ac:spMk id="5" creationId="{00000000-0000-0000-0000-000000000000}"/>
          </ac:spMkLst>
        </pc:spChg>
        <pc:spChg chg="add del mod ord">
          <ac:chgData name="Johanna Tschirpke" userId="301241ab745d8141" providerId="LiveId" clId="{DF284CDC-8C8C-4EBA-BBCD-2B3FB9A95811}" dt="2025-03-06T05:33:41.278" v="46" actId="700"/>
          <ac:spMkLst>
            <pc:docMk/>
            <pc:sldMk cId="13582332" sldId="375"/>
            <ac:spMk id="6" creationId="{BF933136-9411-11AD-D529-970C4CDC225E}"/>
          </ac:spMkLst>
        </pc:spChg>
        <pc:spChg chg="add mod ord">
          <ac:chgData name="Johanna Tschirpke" userId="301241ab745d8141" providerId="LiveId" clId="{DF284CDC-8C8C-4EBA-BBCD-2B3FB9A95811}" dt="2025-03-06T05:33:46.390" v="47" actId="700"/>
          <ac:spMkLst>
            <pc:docMk/>
            <pc:sldMk cId="13582332" sldId="375"/>
            <ac:spMk id="7" creationId="{DF6AA111-9F91-B818-BE73-CD527D6CD68A}"/>
          </ac:spMkLst>
        </pc:spChg>
        <pc:spChg chg="mod ord">
          <ac:chgData name="Johanna Tschirpke" userId="301241ab745d8141" providerId="LiveId" clId="{DF284CDC-8C8C-4EBA-BBCD-2B3FB9A95811}" dt="2025-03-06T05:33:50.214" v="48" actId="12"/>
          <ac:spMkLst>
            <pc:docMk/>
            <pc:sldMk cId="13582332" sldId="375"/>
            <ac:spMk id="15" creationId="{38692CBC-42A3-4367-8A1F-FBEC56CAC9BF}"/>
          </ac:spMkLst>
        </pc:spChg>
      </pc:sldChg>
      <pc:sldChg chg="addSp delSp modSp mod modClrScheme chgLayout">
        <pc:chgData name="Johanna Tschirpke" userId="301241ab745d8141" providerId="LiveId" clId="{DF284CDC-8C8C-4EBA-BBCD-2B3FB9A95811}" dt="2025-03-06T05:32:41.256" v="34" actId="403"/>
        <pc:sldMkLst>
          <pc:docMk/>
          <pc:sldMk cId="2266175931" sldId="376"/>
        </pc:sldMkLst>
        <pc:spChg chg="add del mod ord">
          <ac:chgData name="Johanna Tschirpke" userId="301241ab745d8141" providerId="LiveId" clId="{DF284CDC-8C8C-4EBA-BBCD-2B3FB9A95811}" dt="2025-03-06T05:32:24.048" v="30" actId="700"/>
          <ac:spMkLst>
            <pc:docMk/>
            <pc:sldMk cId="2266175931" sldId="376"/>
            <ac:spMk id="2" creationId="{0DF63812-7367-E577-49E9-D4885E5A0021}"/>
          </ac:spMkLst>
        </pc:spChg>
        <pc:spChg chg="mod ord">
          <ac:chgData name="Johanna Tschirpke" userId="301241ab745d8141" providerId="LiveId" clId="{DF284CDC-8C8C-4EBA-BBCD-2B3FB9A95811}" dt="2025-03-06T05:32:28.980" v="31" actId="700"/>
          <ac:spMkLst>
            <pc:docMk/>
            <pc:sldMk cId="2266175931" sldId="376"/>
            <ac:spMk id="3" creationId="{00000000-0000-0000-0000-000000000000}"/>
          </ac:spMkLst>
        </pc:spChg>
        <pc:spChg chg="mod ord">
          <ac:chgData name="Johanna Tschirpke" userId="301241ab745d8141" providerId="LiveId" clId="{DF284CDC-8C8C-4EBA-BBCD-2B3FB9A95811}" dt="2025-03-06T05:32:28.980" v="31" actId="700"/>
          <ac:spMkLst>
            <pc:docMk/>
            <pc:sldMk cId="2266175931" sldId="376"/>
            <ac:spMk id="4" creationId="{00000000-0000-0000-0000-000000000000}"/>
          </ac:spMkLst>
        </pc:spChg>
        <pc:spChg chg="mod ord">
          <ac:chgData name="Johanna Tschirpke" userId="301241ab745d8141" providerId="LiveId" clId="{DF284CDC-8C8C-4EBA-BBCD-2B3FB9A95811}" dt="2025-03-06T05:32:28.980" v="31" actId="700"/>
          <ac:spMkLst>
            <pc:docMk/>
            <pc:sldMk cId="2266175931" sldId="376"/>
            <ac:spMk id="5" creationId="{00000000-0000-0000-0000-000000000000}"/>
          </ac:spMkLst>
        </pc:spChg>
        <pc:spChg chg="add mod ord">
          <ac:chgData name="Johanna Tschirpke" userId="301241ab745d8141" providerId="LiveId" clId="{DF284CDC-8C8C-4EBA-BBCD-2B3FB9A95811}" dt="2025-03-06T05:32:28.980" v="31" actId="700"/>
          <ac:spMkLst>
            <pc:docMk/>
            <pc:sldMk cId="2266175931" sldId="376"/>
            <ac:spMk id="6" creationId="{26D7EBF8-AA7B-9B12-2890-190A33C71D1E}"/>
          </ac:spMkLst>
        </pc:spChg>
        <pc:spChg chg="mod ord">
          <ac:chgData name="Johanna Tschirpke" userId="301241ab745d8141" providerId="LiveId" clId="{DF284CDC-8C8C-4EBA-BBCD-2B3FB9A95811}" dt="2025-03-06T05:32:41.256" v="34" actId="403"/>
          <ac:spMkLst>
            <pc:docMk/>
            <pc:sldMk cId="2266175931" sldId="376"/>
            <ac:spMk id="15" creationId="{38692CBC-42A3-4367-8A1F-FBEC56CAC9BF}"/>
          </ac:spMkLst>
        </pc:spChg>
      </pc:sldChg>
      <pc:sldChg chg="addSp modSp mod modClrScheme chgLayout">
        <pc:chgData name="Johanna Tschirpke" userId="301241ab745d8141" providerId="LiveId" clId="{DF284CDC-8C8C-4EBA-BBCD-2B3FB9A95811}" dt="2025-03-06T05:32:54.762" v="36" actId="12"/>
        <pc:sldMkLst>
          <pc:docMk/>
          <pc:sldMk cId="4011130893" sldId="377"/>
        </pc:sldMkLst>
        <pc:spChg chg="add mod ord">
          <ac:chgData name="Johanna Tschirpke" userId="301241ab745d8141" providerId="LiveId" clId="{DF284CDC-8C8C-4EBA-BBCD-2B3FB9A95811}" dt="2025-03-06T05:32:49.144" v="35" actId="700"/>
          <ac:spMkLst>
            <pc:docMk/>
            <pc:sldMk cId="4011130893" sldId="377"/>
            <ac:spMk id="2" creationId="{8FF748CD-A463-03EE-CE2E-8D9176DC8022}"/>
          </ac:spMkLst>
        </pc:spChg>
        <pc:spChg chg="mod ord">
          <ac:chgData name="Johanna Tschirpke" userId="301241ab745d8141" providerId="LiveId" clId="{DF284CDC-8C8C-4EBA-BBCD-2B3FB9A95811}" dt="2025-03-06T05:32:49.144" v="35" actId="700"/>
          <ac:spMkLst>
            <pc:docMk/>
            <pc:sldMk cId="4011130893" sldId="377"/>
            <ac:spMk id="3" creationId="{00000000-0000-0000-0000-000000000000}"/>
          </ac:spMkLst>
        </pc:spChg>
        <pc:spChg chg="mod ord">
          <ac:chgData name="Johanna Tschirpke" userId="301241ab745d8141" providerId="LiveId" clId="{DF284CDC-8C8C-4EBA-BBCD-2B3FB9A95811}" dt="2025-03-06T05:32:49.144" v="35" actId="700"/>
          <ac:spMkLst>
            <pc:docMk/>
            <pc:sldMk cId="4011130893" sldId="377"/>
            <ac:spMk id="4" creationId="{00000000-0000-0000-0000-000000000000}"/>
          </ac:spMkLst>
        </pc:spChg>
        <pc:spChg chg="mod ord">
          <ac:chgData name="Johanna Tschirpke" userId="301241ab745d8141" providerId="LiveId" clId="{DF284CDC-8C8C-4EBA-BBCD-2B3FB9A95811}" dt="2025-03-06T05:32:49.144" v="35" actId="700"/>
          <ac:spMkLst>
            <pc:docMk/>
            <pc:sldMk cId="4011130893" sldId="377"/>
            <ac:spMk id="5" creationId="{00000000-0000-0000-0000-000000000000}"/>
          </ac:spMkLst>
        </pc:spChg>
        <pc:spChg chg="mod ord">
          <ac:chgData name="Johanna Tschirpke" userId="301241ab745d8141" providerId="LiveId" clId="{DF284CDC-8C8C-4EBA-BBCD-2B3FB9A95811}" dt="2025-03-06T05:32:54.762" v="36" actId="12"/>
          <ac:spMkLst>
            <pc:docMk/>
            <pc:sldMk cId="4011130893" sldId="377"/>
            <ac:spMk id="15" creationId="{38692CBC-42A3-4367-8A1F-FBEC56CAC9BF}"/>
          </ac:spMkLst>
        </pc:spChg>
      </pc:sldChg>
      <pc:sldChg chg="delSp modSp new mod modClrScheme chgLayout">
        <pc:chgData name="Johanna Tschirpke" userId="301241ab745d8141" providerId="LiveId" clId="{DF284CDC-8C8C-4EBA-BBCD-2B3FB9A95811}" dt="2025-03-06T05:34:00.957" v="51" actId="700"/>
        <pc:sldMkLst>
          <pc:docMk/>
          <pc:sldMk cId="1041225603" sldId="378"/>
        </pc:sldMkLst>
        <pc:spChg chg="mod ord">
          <ac:chgData name="Johanna Tschirpke" userId="301241ab745d8141" providerId="LiveId" clId="{DF284CDC-8C8C-4EBA-BBCD-2B3FB9A95811}" dt="2025-03-06T05:34:00.957" v="51" actId="700"/>
          <ac:spMkLst>
            <pc:docMk/>
            <pc:sldMk cId="1041225603" sldId="378"/>
            <ac:spMk id="2" creationId="{1C257ED8-DBAD-97AD-F673-C56F17F6766A}"/>
          </ac:spMkLst>
        </pc:spChg>
        <pc:spChg chg="mod ord">
          <ac:chgData name="Johanna Tschirpke" userId="301241ab745d8141" providerId="LiveId" clId="{DF284CDC-8C8C-4EBA-BBCD-2B3FB9A95811}" dt="2025-03-06T05:34:00.957" v="51" actId="700"/>
          <ac:spMkLst>
            <pc:docMk/>
            <pc:sldMk cId="1041225603" sldId="378"/>
            <ac:spMk id="3" creationId="{8241A0C4-32E4-E7A6-6D64-70348E1B17DB}"/>
          </ac:spMkLst>
        </pc:spChg>
        <pc:spChg chg="del">
          <ac:chgData name="Johanna Tschirpke" userId="301241ab745d8141" providerId="LiveId" clId="{DF284CDC-8C8C-4EBA-BBCD-2B3FB9A95811}" dt="2025-03-06T05:34:00.957" v="51" actId="700"/>
          <ac:spMkLst>
            <pc:docMk/>
            <pc:sldMk cId="1041225603" sldId="378"/>
            <ac:spMk id="4" creationId="{D158892F-2176-CC5C-E8DE-99EE4CD23C60}"/>
          </ac:spMkLst>
        </pc:spChg>
        <pc:spChg chg="del">
          <ac:chgData name="Johanna Tschirpke" userId="301241ab745d8141" providerId="LiveId" clId="{DF284CDC-8C8C-4EBA-BBCD-2B3FB9A95811}" dt="2025-03-06T05:34:00.957" v="51" actId="700"/>
          <ac:spMkLst>
            <pc:docMk/>
            <pc:sldMk cId="1041225603" sldId="378"/>
            <ac:spMk id="5" creationId="{F5222DF2-7CA4-8DF2-CFEF-6C750ACC6812}"/>
          </ac:spMkLst>
        </pc:spChg>
        <pc:spChg chg="del">
          <ac:chgData name="Johanna Tschirpke" userId="301241ab745d8141" providerId="LiveId" clId="{DF284CDC-8C8C-4EBA-BBCD-2B3FB9A95811}" dt="2025-03-06T05:34:00.957" v="51" actId="700"/>
          <ac:spMkLst>
            <pc:docMk/>
            <pc:sldMk cId="1041225603" sldId="378"/>
            <ac:spMk id="6" creationId="{6E95BBCD-87B7-2D23-5643-40AA83643552}"/>
          </ac:spMkLst>
        </pc:spChg>
        <pc:spChg chg="del">
          <ac:chgData name="Johanna Tschirpke" userId="301241ab745d8141" providerId="LiveId" clId="{DF284CDC-8C8C-4EBA-BBCD-2B3FB9A95811}" dt="2025-03-06T05:34:00.957" v="51" actId="700"/>
          <ac:spMkLst>
            <pc:docMk/>
            <pc:sldMk cId="1041225603" sldId="378"/>
            <ac:spMk id="7" creationId="{6D261499-0E1C-0133-4669-39F116E5EE28}"/>
          </ac:spMkLst>
        </pc:spChg>
        <pc:spChg chg="del">
          <ac:chgData name="Johanna Tschirpke" userId="301241ab745d8141" providerId="LiveId" clId="{DF284CDC-8C8C-4EBA-BBCD-2B3FB9A95811}" dt="2025-03-06T05:34:00.957" v="51" actId="700"/>
          <ac:spMkLst>
            <pc:docMk/>
            <pc:sldMk cId="1041225603" sldId="378"/>
            <ac:spMk id="8" creationId="{693815ED-0224-574A-A6C0-88F112C5FEE9}"/>
          </ac:spMkLst>
        </pc:spChg>
        <pc:spChg chg="del">
          <ac:chgData name="Johanna Tschirpke" userId="301241ab745d8141" providerId="LiveId" clId="{DF284CDC-8C8C-4EBA-BBCD-2B3FB9A95811}" dt="2025-03-06T05:34:00.957" v="51" actId="700"/>
          <ac:spMkLst>
            <pc:docMk/>
            <pc:sldMk cId="1041225603" sldId="378"/>
            <ac:spMk id="9" creationId="{2911949A-E395-2493-21E9-431125D56D12}"/>
          </ac:spMkLst>
        </pc:spChg>
      </pc:sldChg>
      <pc:sldMasterChg chg="del delSldLayout">
        <pc:chgData name="Johanna Tschirpke" userId="301241ab745d8141" providerId="LiveId" clId="{DF284CDC-8C8C-4EBA-BBCD-2B3FB9A95811}" dt="2025-03-06T05:33:55.399" v="49" actId="700"/>
        <pc:sldMasterMkLst>
          <pc:docMk/>
          <pc:sldMasterMk cId="15718359" sldId="2147483648"/>
        </pc:sldMasterMkLst>
        <pc:sldLayoutChg chg="del">
          <pc:chgData name="Johanna Tschirpke" userId="301241ab745d8141" providerId="LiveId" clId="{DF284CDC-8C8C-4EBA-BBCD-2B3FB9A95811}" dt="2025-03-06T05:33:55.399" v="49" actId="700"/>
          <pc:sldLayoutMkLst>
            <pc:docMk/>
            <pc:sldMasterMk cId="15718359" sldId="2147483648"/>
            <pc:sldLayoutMk cId="729154703" sldId="2147483649"/>
          </pc:sldLayoutMkLst>
        </pc:sldLayoutChg>
        <pc:sldLayoutChg chg="del">
          <pc:chgData name="Johanna Tschirpke" userId="301241ab745d8141" providerId="LiveId" clId="{DF284CDC-8C8C-4EBA-BBCD-2B3FB9A95811}" dt="2025-03-06T05:33:55.399" v="49" actId="700"/>
          <pc:sldLayoutMkLst>
            <pc:docMk/>
            <pc:sldMasterMk cId="15718359" sldId="2147483648"/>
            <pc:sldLayoutMk cId="1309790558" sldId="2147483650"/>
          </pc:sldLayoutMkLst>
        </pc:sldLayoutChg>
        <pc:sldLayoutChg chg="del">
          <pc:chgData name="Johanna Tschirpke" userId="301241ab745d8141" providerId="LiveId" clId="{DF284CDC-8C8C-4EBA-BBCD-2B3FB9A95811}" dt="2025-03-06T05:33:55.399" v="49" actId="700"/>
          <pc:sldLayoutMkLst>
            <pc:docMk/>
            <pc:sldMasterMk cId="15718359" sldId="2147483648"/>
            <pc:sldLayoutMk cId="2585616686" sldId="2147483652"/>
          </pc:sldLayoutMkLst>
        </pc:sldLayoutChg>
        <pc:sldLayoutChg chg="del">
          <pc:chgData name="Johanna Tschirpke" userId="301241ab745d8141" providerId="LiveId" clId="{DF284CDC-8C8C-4EBA-BBCD-2B3FB9A95811}" dt="2025-03-06T05:33:55.399" v="49" actId="700"/>
          <pc:sldLayoutMkLst>
            <pc:docMk/>
            <pc:sldMasterMk cId="15718359" sldId="2147483648"/>
            <pc:sldLayoutMk cId="2196464201" sldId="2147483653"/>
          </pc:sldLayoutMkLst>
        </pc:sldLayoutChg>
        <pc:sldLayoutChg chg="del">
          <pc:chgData name="Johanna Tschirpke" userId="301241ab745d8141" providerId="LiveId" clId="{DF284CDC-8C8C-4EBA-BBCD-2B3FB9A95811}" dt="2025-03-06T05:33:55.399" v="49" actId="700"/>
          <pc:sldLayoutMkLst>
            <pc:docMk/>
            <pc:sldMasterMk cId="15718359" sldId="2147483648"/>
            <pc:sldLayoutMk cId="1012853667" sldId="2147483654"/>
          </pc:sldLayoutMkLst>
        </pc:sldLayoutChg>
        <pc:sldLayoutChg chg="del">
          <pc:chgData name="Johanna Tschirpke" userId="301241ab745d8141" providerId="LiveId" clId="{DF284CDC-8C8C-4EBA-BBCD-2B3FB9A95811}" dt="2025-03-06T05:33:55.399" v="49" actId="700"/>
          <pc:sldLayoutMkLst>
            <pc:docMk/>
            <pc:sldMasterMk cId="15718359" sldId="2147483648"/>
            <pc:sldLayoutMk cId="1740195987" sldId="2147483655"/>
          </pc:sldLayoutMkLst>
        </pc:sldLayoutChg>
        <pc:sldLayoutChg chg="del">
          <pc:chgData name="Johanna Tschirpke" userId="301241ab745d8141" providerId="LiveId" clId="{DF284CDC-8C8C-4EBA-BBCD-2B3FB9A95811}" dt="2025-03-06T05:33:55.399" v="49" actId="700"/>
          <pc:sldLayoutMkLst>
            <pc:docMk/>
            <pc:sldMasterMk cId="15718359" sldId="2147483648"/>
            <pc:sldLayoutMk cId="2615103276" sldId="2147483665"/>
          </pc:sldLayoutMkLst>
        </pc:sldLayoutChg>
        <pc:sldLayoutChg chg="del">
          <pc:chgData name="Johanna Tschirpke" userId="301241ab745d8141" providerId="LiveId" clId="{DF284CDC-8C8C-4EBA-BBCD-2B3FB9A95811}" dt="2025-03-06T05:33:55.399" v="49" actId="700"/>
          <pc:sldLayoutMkLst>
            <pc:docMk/>
            <pc:sldMasterMk cId="15718359" sldId="2147483648"/>
            <pc:sldLayoutMk cId="3884120808" sldId="2147483670"/>
          </pc:sldLayoutMkLst>
        </pc:sldLayoutChg>
        <pc:sldLayoutChg chg="del">
          <pc:chgData name="Johanna Tschirpke" userId="301241ab745d8141" providerId="LiveId" clId="{DF284CDC-8C8C-4EBA-BBCD-2B3FB9A95811}" dt="2025-03-06T05:33:55.399" v="49" actId="700"/>
          <pc:sldLayoutMkLst>
            <pc:docMk/>
            <pc:sldMasterMk cId="15718359" sldId="2147483648"/>
            <pc:sldLayoutMk cId="1791475465" sldId="2147483671"/>
          </pc:sldLayoutMkLst>
        </pc:sldLayoutChg>
        <pc:sldLayoutChg chg="del">
          <pc:chgData name="Johanna Tschirpke" userId="301241ab745d8141" providerId="LiveId" clId="{DF284CDC-8C8C-4EBA-BBCD-2B3FB9A95811}" dt="2025-03-06T05:33:55.399" v="49" actId="700"/>
          <pc:sldLayoutMkLst>
            <pc:docMk/>
            <pc:sldMasterMk cId="15718359" sldId="2147483648"/>
            <pc:sldLayoutMk cId="2529212066" sldId="2147483672"/>
          </pc:sldLayoutMkLst>
        </pc:sldLayoutChg>
        <pc:sldLayoutChg chg="del">
          <pc:chgData name="Johanna Tschirpke" userId="301241ab745d8141" providerId="LiveId" clId="{DF284CDC-8C8C-4EBA-BBCD-2B3FB9A95811}" dt="2025-03-06T05:33:55.399" v="49" actId="700"/>
          <pc:sldLayoutMkLst>
            <pc:docMk/>
            <pc:sldMasterMk cId="15718359" sldId="2147483648"/>
            <pc:sldLayoutMk cId="2198946479" sldId="2147483673"/>
          </pc:sldLayoutMkLst>
        </pc:sldLayoutChg>
        <pc:sldLayoutChg chg="del">
          <pc:chgData name="Johanna Tschirpke" userId="301241ab745d8141" providerId="LiveId" clId="{DF284CDC-8C8C-4EBA-BBCD-2B3FB9A95811}" dt="2025-03-06T05:33:55.399" v="49" actId="700"/>
          <pc:sldLayoutMkLst>
            <pc:docMk/>
            <pc:sldMasterMk cId="15718359" sldId="2147483648"/>
            <pc:sldLayoutMk cId="1035619101" sldId="2147483674"/>
          </pc:sldLayoutMkLst>
        </pc:sldLayoutChg>
        <pc:sldLayoutChg chg="del">
          <pc:chgData name="Johanna Tschirpke" userId="301241ab745d8141" providerId="LiveId" clId="{DF284CDC-8C8C-4EBA-BBCD-2B3FB9A95811}" dt="2025-03-06T05:33:55.399" v="49" actId="700"/>
          <pc:sldLayoutMkLst>
            <pc:docMk/>
            <pc:sldMasterMk cId="15718359" sldId="2147483648"/>
            <pc:sldLayoutMk cId="54573497" sldId="2147483675"/>
          </pc:sldLayoutMkLst>
        </pc:sldLayoutChg>
        <pc:sldLayoutChg chg="del">
          <pc:chgData name="Johanna Tschirpke" userId="301241ab745d8141" providerId="LiveId" clId="{DF284CDC-8C8C-4EBA-BBCD-2B3FB9A95811}" dt="2025-03-06T05:33:55.399" v="49" actId="700"/>
          <pc:sldLayoutMkLst>
            <pc:docMk/>
            <pc:sldMasterMk cId="15718359" sldId="2147483648"/>
            <pc:sldLayoutMk cId="3891683823" sldId="2147483676"/>
          </pc:sldLayoutMkLst>
        </pc:sldLayoutChg>
        <pc:sldLayoutChg chg="del">
          <pc:chgData name="Johanna Tschirpke" userId="301241ab745d8141" providerId="LiveId" clId="{DF284CDC-8C8C-4EBA-BBCD-2B3FB9A95811}" dt="2025-03-06T05:33:55.399" v="49" actId="700"/>
          <pc:sldLayoutMkLst>
            <pc:docMk/>
            <pc:sldMasterMk cId="15718359" sldId="2147483648"/>
            <pc:sldLayoutMk cId="2254573899" sldId="2147483677"/>
          </pc:sldLayoutMkLst>
        </pc:sldLayoutChg>
        <pc:sldLayoutChg chg="del">
          <pc:chgData name="Johanna Tschirpke" userId="301241ab745d8141" providerId="LiveId" clId="{DF284CDC-8C8C-4EBA-BBCD-2B3FB9A95811}" dt="2025-03-06T05:33:55.399" v="49" actId="700"/>
          <pc:sldLayoutMkLst>
            <pc:docMk/>
            <pc:sldMasterMk cId="15718359" sldId="2147483648"/>
            <pc:sldLayoutMk cId="1524760735" sldId="2147483678"/>
          </pc:sldLayoutMkLst>
        </pc:sldLayoutChg>
        <pc:sldLayoutChg chg="del">
          <pc:chgData name="Johanna Tschirpke" userId="301241ab745d8141" providerId="LiveId" clId="{DF284CDC-8C8C-4EBA-BBCD-2B3FB9A95811}" dt="2025-03-06T05:33:55.399" v="49" actId="700"/>
          <pc:sldLayoutMkLst>
            <pc:docMk/>
            <pc:sldMasterMk cId="15718359" sldId="2147483648"/>
            <pc:sldLayoutMk cId="2880454624" sldId="2147483680"/>
          </pc:sldLayoutMkLst>
        </pc:sldLayoutChg>
        <pc:sldLayoutChg chg="del">
          <pc:chgData name="Johanna Tschirpke" userId="301241ab745d8141" providerId="LiveId" clId="{DF284CDC-8C8C-4EBA-BBCD-2B3FB9A95811}" dt="2025-03-06T05:33:55.399" v="49" actId="700"/>
          <pc:sldLayoutMkLst>
            <pc:docMk/>
            <pc:sldMasterMk cId="15718359" sldId="2147483648"/>
            <pc:sldLayoutMk cId="1633200705" sldId="2147483681"/>
          </pc:sldLayoutMkLst>
        </pc:sldLayoutChg>
        <pc:sldLayoutChg chg="del">
          <pc:chgData name="Johanna Tschirpke" userId="301241ab745d8141" providerId="LiveId" clId="{DF284CDC-8C8C-4EBA-BBCD-2B3FB9A95811}" dt="2025-03-06T05:33:55.399" v="49" actId="700"/>
          <pc:sldLayoutMkLst>
            <pc:docMk/>
            <pc:sldMasterMk cId="15718359" sldId="2147483648"/>
            <pc:sldLayoutMk cId="782853205" sldId="2147483682"/>
          </pc:sldLayoutMkLst>
        </pc:sldLayoutChg>
        <pc:sldLayoutChg chg="del">
          <pc:chgData name="Johanna Tschirpke" userId="301241ab745d8141" providerId="LiveId" clId="{DF284CDC-8C8C-4EBA-BBCD-2B3FB9A95811}" dt="2025-03-06T05:33:55.399" v="49" actId="700"/>
          <pc:sldLayoutMkLst>
            <pc:docMk/>
            <pc:sldMasterMk cId="15718359" sldId="2147483648"/>
            <pc:sldLayoutMk cId="419837357" sldId="2147483683"/>
          </pc:sldLayoutMkLst>
        </pc:sldLayoutChg>
      </pc:sldMaster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734800" cy="403200"/>
          </a:xfrm>
          <a:prstGeom prst="rect">
            <a:avLst/>
          </a:prstGeom>
          <a:solidFill>
            <a:schemeClr val="accent2"/>
          </a:solidFill>
        </p:spPr>
        <p:txBody>
          <a:bodyPr vert="horz" lIns="540000" tIns="45720" rIns="91440" bIns="45720" rtlCol="0" anchor="ctr"/>
          <a:lstStyle>
            <a:lvl1pPr algn="l">
              <a:defRPr sz="1200"/>
            </a:lvl1pPr>
          </a:lstStyle>
          <a:p>
            <a:endParaRPr lang="de-DE">
              <a:solidFill>
                <a:schemeClr val="bg1"/>
              </a:solidFill>
            </a:endParaRPr>
          </a:p>
        </p:txBody>
      </p:sp>
      <p:sp>
        <p:nvSpPr>
          <p:cNvPr id="3" name="Datumsplatzhalter 2"/>
          <p:cNvSpPr>
            <a:spLocks noGrp="1"/>
          </p:cNvSpPr>
          <p:nvPr>
            <p:ph type="dt" sz="quarter" idx="1"/>
          </p:nvPr>
        </p:nvSpPr>
        <p:spPr>
          <a:xfrm>
            <a:off x="5878800" y="0"/>
            <a:ext cx="979200" cy="403200"/>
          </a:xfrm>
          <a:prstGeom prst="rect">
            <a:avLst/>
          </a:prstGeom>
          <a:solidFill>
            <a:schemeClr val="bg2"/>
          </a:solidFill>
        </p:spPr>
        <p:txBody>
          <a:bodyPr vert="horz" lIns="91440" tIns="45720" rIns="91440" bIns="45720" rtlCol="0" anchor="ctr" anchorCtr="0"/>
          <a:lstStyle>
            <a:lvl1pPr algn="r">
              <a:defRPr sz="1200"/>
            </a:lvl1pPr>
          </a:lstStyle>
          <a:p>
            <a:fld id="{F29BFF75-E182-4EE8-AA68-3F03A780E5F7}" type="datetimeFigureOut">
              <a:rPr lang="de-DE" smtClean="0">
                <a:solidFill>
                  <a:schemeClr val="accent1"/>
                </a:solidFill>
              </a:rPr>
              <a:pPr/>
              <a:t>06.03.2025</a:t>
            </a:fld>
            <a:endParaRPr lang="de-DE">
              <a:solidFill>
                <a:schemeClr val="accent1"/>
              </a:solidFill>
            </a:endParaRPr>
          </a:p>
        </p:txBody>
      </p:sp>
      <p:sp>
        <p:nvSpPr>
          <p:cNvPr id="9" name="Foliennummernplatzhalter 4"/>
          <p:cNvSpPr>
            <a:spLocks noGrp="1"/>
          </p:cNvSpPr>
          <p:nvPr>
            <p:ph type="sldNum" sz="quarter" idx="3"/>
          </p:nvPr>
        </p:nvSpPr>
        <p:spPr>
          <a:xfrm>
            <a:off x="550800" y="8770458"/>
            <a:ext cx="547200" cy="352800"/>
          </a:xfrm>
          <a:prstGeom prst="rect">
            <a:avLst/>
          </a:prstGeom>
        </p:spPr>
        <p:txBody>
          <a:bodyPr vert="horz" lIns="91440" tIns="45720" rIns="91440" bIns="45720" rtlCol="0" anchor="ctr" anchorCtr="0"/>
          <a:lstStyle>
            <a:lvl1pPr algn="r">
              <a:defRPr sz="1200"/>
            </a:lvl1pPr>
          </a:lstStyle>
          <a:p>
            <a:pPr algn="l"/>
            <a:fld id="{253BB6F2-03BD-4F8F-B311-62B418DAEEDF}" type="slidenum">
              <a:rPr lang="de-DE" smtClean="0">
                <a:solidFill>
                  <a:schemeClr val="accent1"/>
                </a:solidFill>
              </a:rPr>
              <a:pPr algn="l"/>
              <a:t>‹Nr.›</a:t>
            </a:fld>
            <a:endParaRPr lang="de-DE">
              <a:solidFill>
                <a:schemeClr val="accent1"/>
              </a:solidFill>
            </a:endParaRP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2515" y="8766858"/>
            <a:ext cx="2084117" cy="360000"/>
          </a:xfrm>
          <a:prstGeom prst="rect">
            <a:avLst/>
          </a:prstGeom>
        </p:spPr>
      </p:pic>
    </p:spTree>
    <p:extLst>
      <p:ext uri="{BB962C8B-B14F-4D97-AF65-F5344CB8AC3E}">
        <p14:creationId xmlns:p14="http://schemas.microsoft.com/office/powerpoint/2010/main" val="3676329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733256" cy="404664"/>
          </a:xfrm>
          <a:prstGeom prst="rect">
            <a:avLst/>
          </a:prstGeom>
          <a:solidFill>
            <a:schemeClr val="accent2"/>
          </a:solidFill>
        </p:spPr>
        <p:txBody>
          <a:bodyPr vert="horz" lIns="540000" tIns="45720" rIns="91440" bIns="45720" rtlCol="0" anchor="ctr"/>
          <a:lstStyle>
            <a:lvl1pPr algn="l">
              <a:defRPr sz="1200">
                <a:solidFill>
                  <a:schemeClr val="bg1"/>
                </a:solidFill>
              </a:defRPr>
            </a:lvl1pPr>
          </a:lstStyle>
          <a:p>
            <a:endParaRPr lang="de-DE"/>
          </a:p>
        </p:txBody>
      </p:sp>
      <p:sp>
        <p:nvSpPr>
          <p:cNvPr id="3" name="Datumsplatzhalter 2"/>
          <p:cNvSpPr>
            <a:spLocks noGrp="1"/>
          </p:cNvSpPr>
          <p:nvPr>
            <p:ph type="dt" idx="1"/>
          </p:nvPr>
        </p:nvSpPr>
        <p:spPr>
          <a:xfrm>
            <a:off x="5877272" y="0"/>
            <a:ext cx="979140" cy="404664"/>
          </a:xfrm>
          <a:prstGeom prst="rect">
            <a:avLst/>
          </a:prstGeom>
          <a:solidFill>
            <a:schemeClr val="bg2"/>
          </a:solidFill>
        </p:spPr>
        <p:txBody>
          <a:bodyPr vert="horz" lIns="91440" tIns="45720" rIns="91440" bIns="45720" rtlCol="0" anchor="ctr"/>
          <a:lstStyle>
            <a:lvl1pPr algn="r">
              <a:defRPr sz="1200">
                <a:solidFill>
                  <a:schemeClr val="accent1"/>
                </a:solidFill>
              </a:defRPr>
            </a:lvl1pPr>
          </a:lstStyle>
          <a:p>
            <a:fld id="{F726AE14-046B-45DB-B2A1-C1397E5D8E1C}" type="datetimeFigureOut">
              <a:rPr lang="de-DE" smtClean="0"/>
              <a:pPr/>
              <a:t>06.03.2025</a:t>
            </a:fld>
            <a:endParaRPr lang="de-DE"/>
          </a:p>
        </p:txBody>
      </p:sp>
      <p:sp>
        <p:nvSpPr>
          <p:cNvPr id="4" name="Folienbildplatzhalter 3"/>
          <p:cNvSpPr>
            <a:spLocks noGrp="1" noRot="1" noChangeAspect="1"/>
          </p:cNvSpPr>
          <p:nvPr>
            <p:ph type="sldImg" idx="2"/>
          </p:nvPr>
        </p:nvSpPr>
        <p:spPr>
          <a:xfrm>
            <a:off x="542083" y="812476"/>
            <a:ext cx="5191173" cy="3893380"/>
          </a:xfrm>
          <a:prstGeom prst="rect">
            <a:avLst/>
          </a:prstGeom>
          <a:noFill/>
          <a:ln w="6350">
            <a:solidFill>
              <a:schemeClr val="accent1"/>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542083" y="4932040"/>
            <a:ext cx="5191173" cy="345638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p:txBody>
      </p:sp>
      <p:sp>
        <p:nvSpPr>
          <p:cNvPr id="10" name="Foliennummernplatzhalter 4"/>
          <p:cNvSpPr>
            <a:spLocks noGrp="1"/>
          </p:cNvSpPr>
          <p:nvPr>
            <p:ph type="sldNum" sz="quarter" idx="5"/>
          </p:nvPr>
        </p:nvSpPr>
        <p:spPr>
          <a:xfrm>
            <a:off x="550800" y="8770458"/>
            <a:ext cx="547200" cy="352800"/>
          </a:xfrm>
          <a:prstGeom prst="rect">
            <a:avLst/>
          </a:prstGeom>
        </p:spPr>
        <p:txBody>
          <a:bodyPr vert="horz" lIns="91440" tIns="45720" rIns="91440" bIns="45720" rtlCol="0" anchor="ctr" anchorCtr="0"/>
          <a:lstStyle>
            <a:lvl1pPr algn="r">
              <a:defRPr sz="1200"/>
            </a:lvl1pPr>
          </a:lstStyle>
          <a:p>
            <a:pPr algn="l"/>
            <a:fld id="{253BB6F2-03BD-4F8F-B311-62B418DAEEDF}" type="slidenum">
              <a:rPr lang="de-DE" smtClean="0">
                <a:solidFill>
                  <a:schemeClr val="accent1"/>
                </a:solidFill>
              </a:rPr>
              <a:pPr algn="l"/>
              <a:t>‹Nr.›</a:t>
            </a:fld>
            <a:endParaRPr lang="de-DE">
              <a:solidFill>
                <a:schemeClr val="accent1"/>
              </a:solidFill>
            </a:endParaRPr>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2515" y="8766858"/>
            <a:ext cx="2084117" cy="360000"/>
          </a:xfrm>
          <a:prstGeom prst="rect">
            <a:avLst/>
          </a:prstGeom>
        </p:spPr>
      </p:pic>
    </p:spTree>
    <p:extLst>
      <p:ext uri="{BB962C8B-B14F-4D97-AF65-F5344CB8AC3E}">
        <p14:creationId xmlns:p14="http://schemas.microsoft.com/office/powerpoint/2010/main" val="3476517851"/>
      </p:ext>
    </p:extLst>
  </p:cSld>
  <p:clrMap bg1="lt1" tx1="dk1" bg2="lt2" tx2="dk2" accent1="accent1" accent2="accent2" accent3="accent3" accent4="accent4" accent5="accent5" accent6="accent6" hlink="hlink" folHlink="folHlink"/>
  <p:notesStyle>
    <a:lvl1pPr marL="177800" indent="-177800" algn="l" defTabSz="914400" rtl="0" eaLnBrk="1" latinLnBrk="0" hangingPunct="1">
      <a:buFont typeface="Wingdings" panose="05000000000000000000" pitchFamily="2" charset="2"/>
      <a:buChar char="§"/>
      <a:defRPr sz="1200" kern="1200">
        <a:solidFill>
          <a:schemeClr val="accent1"/>
        </a:solidFill>
        <a:latin typeface="+mn-lt"/>
        <a:ea typeface="+mn-ea"/>
        <a:cs typeface="+mn-cs"/>
      </a:defRPr>
    </a:lvl1pPr>
    <a:lvl2pPr marL="355600" indent="-177800" algn="l" defTabSz="914400" rtl="0" eaLnBrk="1" latinLnBrk="0" hangingPunct="1">
      <a:buFont typeface="Arial" panose="020B0604020202020204" pitchFamily="34" charset="0"/>
      <a:buChar char="•"/>
      <a:defRPr sz="1200" kern="1200">
        <a:solidFill>
          <a:schemeClr val="accent1"/>
        </a:solidFill>
        <a:latin typeface="+mn-lt"/>
        <a:ea typeface="+mn-ea"/>
        <a:cs typeface="+mn-cs"/>
      </a:defRPr>
    </a:lvl2pPr>
    <a:lvl3pPr marL="534988" indent="-179388" algn="l" defTabSz="914400" rtl="0" eaLnBrk="1" latinLnBrk="0" hangingPunct="1">
      <a:buFont typeface="Symbol" panose="05050102010706020507" pitchFamily="18" charset="2"/>
      <a:buChar char="-"/>
      <a:defRPr sz="1050" kern="1200">
        <a:solidFill>
          <a:schemeClr val="accent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a:xfrm>
            <a:off x="549275" y="8731128"/>
            <a:ext cx="547093" cy="351283"/>
          </a:xfrm>
          <a:prstGeom prst="rect">
            <a:avLst/>
          </a:prstGeom>
        </p:spPr>
        <p:txBody>
          <a:bodyPr/>
          <a:lstStyle/>
          <a:p>
            <a:fld id="{7F407CD1-FDBF-4BA2-B1E3-14367FC4DBB1}" type="slidenum">
              <a:rPr lang="de-DE" smtClean="0"/>
              <a:pPr/>
              <a:t>1</a:t>
            </a:fld>
            <a:endParaRPr lang="de-DE"/>
          </a:p>
        </p:txBody>
      </p:sp>
    </p:spTree>
    <p:extLst>
      <p:ext uri="{BB962C8B-B14F-4D97-AF65-F5344CB8AC3E}">
        <p14:creationId xmlns:p14="http://schemas.microsoft.com/office/powerpoint/2010/main" val="1724736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10</a:t>
            </a:fld>
            <a:endParaRPr lang="de-DE">
              <a:solidFill>
                <a:schemeClr val="accent1"/>
              </a:solidFill>
            </a:endParaRPr>
          </a:p>
        </p:txBody>
      </p:sp>
    </p:spTree>
    <p:extLst>
      <p:ext uri="{BB962C8B-B14F-4D97-AF65-F5344CB8AC3E}">
        <p14:creationId xmlns:p14="http://schemas.microsoft.com/office/powerpoint/2010/main" val="1682206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a:xfrm>
            <a:off x="549275" y="8731128"/>
            <a:ext cx="547093" cy="351283"/>
          </a:xfrm>
          <a:prstGeom prst="rect">
            <a:avLst/>
          </a:prstGeom>
        </p:spPr>
        <p:txBody>
          <a:bodyPr/>
          <a:lstStyle/>
          <a:p>
            <a:fld id="{7F407CD1-FDBF-4BA2-B1E3-14367FC4DBB1}" type="slidenum">
              <a:rPr lang="de-DE" smtClean="0"/>
              <a:pPr/>
              <a:t>11</a:t>
            </a:fld>
            <a:endParaRPr lang="de-DE"/>
          </a:p>
        </p:txBody>
      </p:sp>
    </p:spTree>
    <p:extLst>
      <p:ext uri="{BB962C8B-B14F-4D97-AF65-F5344CB8AC3E}">
        <p14:creationId xmlns:p14="http://schemas.microsoft.com/office/powerpoint/2010/main" val="195864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2</a:t>
            </a:fld>
            <a:endParaRPr lang="de-DE">
              <a:solidFill>
                <a:schemeClr val="accent1"/>
              </a:solidFill>
            </a:endParaRPr>
          </a:p>
        </p:txBody>
      </p:sp>
    </p:spTree>
    <p:extLst>
      <p:ext uri="{BB962C8B-B14F-4D97-AF65-F5344CB8AC3E}">
        <p14:creationId xmlns:p14="http://schemas.microsoft.com/office/powerpoint/2010/main" val="49307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3</a:t>
            </a:fld>
            <a:endParaRPr lang="de-DE">
              <a:solidFill>
                <a:schemeClr val="accent1"/>
              </a:solidFill>
            </a:endParaRPr>
          </a:p>
        </p:txBody>
      </p:sp>
    </p:spTree>
    <p:extLst>
      <p:ext uri="{BB962C8B-B14F-4D97-AF65-F5344CB8AC3E}">
        <p14:creationId xmlns:p14="http://schemas.microsoft.com/office/powerpoint/2010/main" val="277782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4</a:t>
            </a:fld>
            <a:endParaRPr lang="de-DE">
              <a:solidFill>
                <a:schemeClr val="accent1"/>
              </a:solidFill>
            </a:endParaRPr>
          </a:p>
        </p:txBody>
      </p:sp>
    </p:spTree>
    <p:extLst>
      <p:ext uri="{BB962C8B-B14F-4D97-AF65-F5344CB8AC3E}">
        <p14:creationId xmlns:p14="http://schemas.microsoft.com/office/powerpoint/2010/main" val="596497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5</a:t>
            </a:fld>
            <a:endParaRPr lang="de-DE">
              <a:solidFill>
                <a:schemeClr val="accent1"/>
              </a:solidFill>
            </a:endParaRPr>
          </a:p>
        </p:txBody>
      </p:sp>
    </p:spTree>
    <p:extLst>
      <p:ext uri="{BB962C8B-B14F-4D97-AF65-F5344CB8AC3E}">
        <p14:creationId xmlns:p14="http://schemas.microsoft.com/office/powerpoint/2010/main" val="2143747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6</a:t>
            </a:fld>
            <a:endParaRPr lang="de-DE">
              <a:solidFill>
                <a:schemeClr val="accent1"/>
              </a:solidFill>
            </a:endParaRPr>
          </a:p>
        </p:txBody>
      </p:sp>
    </p:spTree>
    <p:extLst>
      <p:ext uri="{BB962C8B-B14F-4D97-AF65-F5344CB8AC3E}">
        <p14:creationId xmlns:p14="http://schemas.microsoft.com/office/powerpoint/2010/main" val="3577498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7</a:t>
            </a:fld>
            <a:endParaRPr lang="de-DE">
              <a:solidFill>
                <a:schemeClr val="accent1"/>
              </a:solidFill>
            </a:endParaRPr>
          </a:p>
        </p:txBody>
      </p:sp>
    </p:spTree>
    <p:extLst>
      <p:ext uri="{BB962C8B-B14F-4D97-AF65-F5344CB8AC3E}">
        <p14:creationId xmlns:p14="http://schemas.microsoft.com/office/powerpoint/2010/main" val="2618664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8</a:t>
            </a:fld>
            <a:endParaRPr lang="de-DE">
              <a:solidFill>
                <a:schemeClr val="accent1"/>
              </a:solidFill>
            </a:endParaRPr>
          </a:p>
        </p:txBody>
      </p:sp>
    </p:spTree>
    <p:extLst>
      <p:ext uri="{BB962C8B-B14F-4D97-AF65-F5344CB8AC3E}">
        <p14:creationId xmlns:p14="http://schemas.microsoft.com/office/powerpoint/2010/main" val="191381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9</a:t>
            </a:fld>
            <a:endParaRPr lang="de-DE">
              <a:solidFill>
                <a:schemeClr val="accent1"/>
              </a:solidFill>
            </a:endParaRPr>
          </a:p>
        </p:txBody>
      </p:sp>
    </p:spTree>
    <p:extLst>
      <p:ext uri="{BB962C8B-B14F-4D97-AF65-F5344CB8AC3E}">
        <p14:creationId xmlns:p14="http://schemas.microsoft.com/office/powerpoint/2010/main" val="1837413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392908" y="2638697"/>
            <a:ext cx="3806444" cy="2215591"/>
          </a:xfrm>
          <a:noFill/>
        </p:spPr>
        <p:txBody>
          <a:bodyPr lIns="0" tIns="0" rIns="0" bIns="0" anchor="b"/>
          <a:lstStyle>
            <a:lvl1pPr>
              <a:defRPr sz="27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392906" y="4959436"/>
            <a:ext cx="3806445" cy="354834"/>
          </a:xfrm>
        </p:spPr>
        <p:txBody>
          <a:bodyPr lIns="0" tIns="0" rIns="0" bIns="0" anchor="t"/>
          <a:lstStyle>
            <a:lvl1pPr>
              <a:defRPr sz="1350" b="0">
                <a:solidFill>
                  <a:schemeClr val="accent1"/>
                </a:solidFill>
                <a:latin typeface="Calibri" panose="020F0502020204030204" pitchFamily="34" charset="0"/>
              </a:defRPr>
            </a:lvl1pPr>
            <a:lvl2pPr marL="0" indent="0">
              <a:buNone/>
              <a:defRPr sz="1500" b="1">
                <a:solidFill>
                  <a:schemeClr val="accent1"/>
                </a:solidFill>
              </a:defRPr>
            </a:lvl2pPr>
            <a:lvl3pPr marL="179996" indent="0">
              <a:buNone/>
              <a:defRPr sz="1500" b="1">
                <a:solidFill>
                  <a:schemeClr val="accent1"/>
                </a:solidFill>
              </a:defRPr>
            </a:lvl3pPr>
            <a:lvl4pPr marL="359991" indent="0">
              <a:buNone/>
              <a:defRPr sz="1500" b="1">
                <a:solidFill>
                  <a:schemeClr val="accent1"/>
                </a:solidFill>
              </a:defRPr>
            </a:lvl4pPr>
            <a:lvl5pPr marL="0" indent="0">
              <a:buFont typeface="Arial" panose="020B0604020202020204" pitchFamily="34" charset="0"/>
              <a:buNone/>
              <a:defRPr sz="15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4866781" y="1619177"/>
            <a:ext cx="361098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234785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394200" y="673200"/>
            <a:ext cx="684099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29785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254249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386953" y="398989"/>
            <a:ext cx="8361761"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8"/>
            <a:ext cx="8415337"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8415336" y="6373908"/>
            <a:ext cx="728664"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394201" y="1601093"/>
            <a:ext cx="4045622"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4573191" y="1601093"/>
            <a:ext cx="4181477"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394200" y="673200"/>
            <a:ext cx="684099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ED203F91-3959-8D20-6FE0-D29636BA3A04}"/>
              </a:ext>
            </a:extLst>
          </p:cNvPr>
          <p:cNvPicPr>
            <a:picLocks noChangeAspect="1"/>
          </p:cNvPicPr>
          <p:nvPr userDrawn="1"/>
        </p:nvPicPr>
        <p:blipFill>
          <a:blip r:embed="rId3"/>
          <a:stretch>
            <a:fillRect/>
          </a:stretch>
        </p:blipFill>
        <p:spPr>
          <a:xfrm>
            <a:off x="7356764" y="565600"/>
            <a:ext cx="1483917" cy="562183"/>
          </a:xfrm>
          <a:prstGeom prst="rect">
            <a:avLst/>
          </a:prstGeom>
        </p:spPr>
      </p:pic>
    </p:spTree>
    <p:custDataLst>
      <p:tags r:id="rId1"/>
    </p:custDataLst>
    <p:extLst>
      <p:ext uri="{BB962C8B-B14F-4D97-AF65-F5344CB8AC3E}">
        <p14:creationId xmlns:p14="http://schemas.microsoft.com/office/powerpoint/2010/main" val="233239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386953" y="398989"/>
            <a:ext cx="8361761"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8"/>
            <a:ext cx="8415337"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8415336" y="6373908"/>
            <a:ext cx="728664"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394200" y="673200"/>
            <a:ext cx="6840990" cy="360000"/>
          </a:xfrm>
        </p:spPr>
        <p:txBody>
          <a:bodyPr/>
          <a:lstStyle/>
          <a:p>
            <a:r>
              <a:rPr lang="de-DE"/>
              <a:t>Mastertitelformat bearbeiten</a:t>
            </a:r>
          </a:p>
        </p:txBody>
      </p:sp>
      <p:sp>
        <p:nvSpPr>
          <p:cNvPr id="3" name="Content Placeholder 2"/>
          <p:cNvSpPr>
            <a:spLocks noGrp="1"/>
          </p:cNvSpPr>
          <p:nvPr>
            <p:ph idx="1"/>
          </p:nvPr>
        </p:nvSpPr>
        <p:spPr bwMode="gray">
          <a:xfrm>
            <a:off x="394201" y="1601093"/>
            <a:ext cx="4045622"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4573192" y="1601093"/>
            <a:ext cx="4181477"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4573192" y="3926894"/>
            <a:ext cx="4181477"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B02C6C0-9DB3-2C47-CFD2-00358E825532}"/>
              </a:ext>
            </a:extLst>
          </p:cNvPr>
          <p:cNvPicPr>
            <a:picLocks noChangeAspect="1"/>
          </p:cNvPicPr>
          <p:nvPr userDrawn="1"/>
        </p:nvPicPr>
        <p:blipFill>
          <a:blip r:embed="rId3"/>
          <a:stretch>
            <a:fillRect/>
          </a:stretch>
        </p:blipFill>
        <p:spPr>
          <a:xfrm>
            <a:off x="7356764" y="565600"/>
            <a:ext cx="1483917" cy="562183"/>
          </a:xfrm>
          <a:prstGeom prst="rect">
            <a:avLst/>
          </a:prstGeom>
        </p:spPr>
      </p:pic>
    </p:spTree>
    <p:custDataLst>
      <p:tags r:id="rId1"/>
    </p:custDataLst>
    <p:extLst>
      <p:ext uri="{BB962C8B-B14F-4D97-AF65-F5344CB8AC3E}">
        <p14:creationId xmlns:p14="http://schemas.microsoft.com/office/powerpoint/2010/main" val="120083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9144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644035" y="7048237"/>
            <a:ext cx="7101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395290" y="7048763"/>
            <a:ext cx="176210"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394200" y="673200"/>
            <a:ext cx="684099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4759860" y="4254160"/>
            <a:ext cx="3994807" cy="1121809"/>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297489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386953" y="398989"/>
            <a:ext cx="8361761"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8"/>
            <a:ext cx="8415337"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8415336" y="6373908"/>
            <a:ext cx="728664"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1601615" y="1601093"/>
            <a:ext cx="2919909"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395291" y="1601093"/>
            <a:ext cx="1206324" cy="2181803"/>
          </a:xfrm>
          <a:solidFill>
            <a:schemeClr val="accent1"/>
          </a:solidFill>
        </p:spPr>
        <p:txBody>
          <a:bodyPr lIns="180000" tIns="72000" rIns="72000" bIns="72000"/>
          <a:lstStyle>
            <a:lvl1pPr>
              <a:lnSpc>
                <a:spcPct val="90000"/>
              </a:lnSpc>
              <a:spcBef>
                <a:spcPts val="0"/>
              </a:spcBef>
              <a:defRPr sz="750" b="0">
                <a:solidFill>
                  <a:schemeClr val="bg1"/>
                </a:solidFill>
                <a:latin typeface="+mj-lt"/>
              </a:defRPr>
            </a:lvl1pPr>
            <a:lvl2pPr marL="0" indent="0">
              <a:lnSpc>
                <a:spcPct val="90000"/>
              </a:lnSpc>
              <a:spcBef>
                <a:spcPts val="0"/>
              </a:spcBef>
              <a:buClr>
                <a:schemeClr val="bg1"/>
              </a:buClr>
              <a:buSzPct val="110000"/>
              <a:buFontTx/>
              <a:buNone/>
              <a:defRPr sz="750">
                <a:solidFill>
                  <a:schemeClr val="bg1"/>
                </a:solidFill>
                <a:latin typeface="Calibri" panose="020F0502020204030204" pitchFamily="34" charset="0"/>
              </a:defRPr>
            </a:lvl2pPr>
            <a:lvl3pPr marL="0" indent="0">
              <a:lnSpc>
                <a:spcPct val="90000"/>
              </a:lnSpc>
              <a:spcBef>
                <a:spcPts val="0"/>
              </a:spcBef>
              <a:buFontTx/>
              <a:buNone/>
              <a:defRPr sz="750">
                <a:solidFill>
                  <a:schemeClr val="bg1"/>
                </a:solidFill>
                <a:latin typeface="Calibri" panose="020F0502020204030204" pitchFamily="34" charset="0"/>
              </a:defRPr>
            </a:lvl3pPr>
            <a:lvl4pPr marL="0" indent="0">
              <a:lnSpc>
                <a:spcPct val="90000"/>
              </a:lnSpc>
              <a:spcBef>
                <a:spcPts val="0"/>
              </a:spcBef>
              <a:buNone/>
              <a:defRPr sz="750" b="0">
                <a:solidFill>
                  <a:schemeClr val="bg1"/>
                </a:solidFill>
              </a:defRPr>
            </a:lvl4pPr>
            <a:lvl5pPr>
              <a:lnSpc>
                <a:spcPct val="90000"/>
              </a:lnSpc>
              <a:spcBef>
                <a:spcPts val="0"/>
              </a:spcBef>
              <a:defRPr sz="75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5834756" y="1601093"/>
            <a:ext cx="2919909"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4628432" y="1601093"/>
            <a:ext cx="1206324" cy="2181803"/>
          </a:xfrm>
          <a:solidFill>
            <a:schemeClr val="accent5"/>
          </a:solidFill>
        </p:spPr>
        <p:txBody>
          <a:bodyPr lIns="180000" tIns="72000" rIns="72000" bIns="72000"/>
          <a:lstStyle>
            <a:lvl1pPr marL="0" indent="0">
              <a:lnSpc>
                <a:spcPct val="90000"/>
              </a:lnSpc>
              <a:spcBef>
                <a:spcPts val="0"/>
              </a:spcBef>
              <a:defRPr lang="de-DE" sz="750" b="0" kern="1200">
                <a:solidFill>
                  <a:schemeClr val="bg1"/>
                </a:solidFill>
                <a:latin typeface="+mj-lt"/>
                <a:ea typeface="+mn-ea"/>
                <a:cs typeface="+mn-cs"/>
              </a:defRPr>
            </a:lvl1pPr>
            <a:lvl2pPr marL="108000" indent="-108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750">
                <a:solidFill>
                  <a:schemeClr val="bg1"/>
                </a:solidFill>
                <a:latin typeface="Calibri" panose="020F0502020204030204" pitchFamily="34" charset="0"/>
              </a:defRPr>
            </a:lvl2pPr>
            <a:lvl3pPr marL="0" indent="0">
              <a:lnSpc>
                <a:spcPct val="90000"/>
              </a:lnSpc>
              <a:spcBef>
                <a:spcPts val="0"/>
              </a:spcBef>
              <a:buFontTx/>
              <a:buNone/>
              <a:defRPr sz="750">
                <a:solidFill>
                  <a:schemeClr val="bg1"/>
                </a:solidFill>
                <a:latin typeface="Calibri" panose="020F0502020204030204" pitchFamily="34" charset="0"/>
              </a:defRPr>
            </a:lvl3pPr>
            <a:lvl4pPr marL="0" indent="0">
              <a:lnSpc>
                <a:spcPct val="90000"/>
              </a:lnSpc>
              <a:spcBef>
                <a:spcPts val="0"/>
              </a:spcBef>
              <a:buNone/>
              <a:defRPr sz="750" b="0">
                <a:solidFill>
                  <a:schemeClr val="bg1"/>
                </a:solidFill>
              </a:defRPr>
            </a:lvl4pPr>
            <a:lvl5pPr>
              <a:lnSpc>
                <a:spcPct val="90000"/>
              </a:lnSpc>
              <a:spcBef>
                <a:spcPts val="0"/>
              </a:spcBef>
              <a:defRPr sz="750"/>
            </a:lvl5pPr>
          </a:lstStyle>
          <a:p>
            <a:pPr marL="20588" lvl="0" indent="-20588" algn="l" defTabSz="685783" rtl="0" eaLnBrk="1" latinLnBrk="0" hangingPunct="1">
              <a:lnSpc>
                <a:spcPct val="90000"/>
              </a:lnSpc>
              <a:spcBef>
                <a:spcPts val="0"/>
              </a:spcBef>
              <a:spcAft>
                <a:spcPts val="300"/>
              </a:spcAft>
              <a:buFont typeface="Arial" panose="020B0604020202020204" pitchFamily="34" charset="0"/>
              <a:buChar char="​"/>
            </a:pPr>
            <a:r>
              <a:rPr lang="de-DE"/>
              <a:t>Mastertextformat bearbeiten</a:t>
            </a:r>
          </a:p>
          <a:p>
            <a:pPr marL="20588" lvl="1" indent="-20588" algn="l" defTabSz="685783" rtl="0" eaLnBrk="1" latinLnBrk="0" hangingPunct="1">
              <a:lnSpc>
                <a:spcPct val="90000"/>
              </a:lnSpc>
              <a:spcBef>
                <a:spcPts val="0"/>
              </a:spcBef>
              <a:spcAft>
                <a:spcPts val="300"/>
              </a:spcAft>
              <a:buFont typeface="Arial" panose="020B0604020202020204" pitchFamily="34" charset="0"/>
              <a:buChar char="​"/>
            </a:pPr>
            <a:r>
              <a:rPr lang="de-DE"/>
              <a:t>Zweite Ebene</a:t>
            </a:r>
          </a:p>
          <a:p>
            <a:pPr marL="20588" lvl="2" indent="-20588" algn="l" defTabSz="685783" rtl="0" eaLnBrk="1" latinLnBrk="0" hangingPunct="1">
              <a:lnSpc>
                <a:spcPct val="90000"/>
              </a:lnSpc>
              <a:spcBef>
                <a:spcPts val="0"/>
              </a:spcBef>
              <a:spcAft>
                <a:spcPts val="3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1601615" y="3926894"/>
            <a:ext cx="2919909"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395291" y="3926895"/>
            <a:ext cx="1206324" cy="2181803"/>
          </a:xfrm>
          <a:solidFill>
            <a:schemeClr val="accent2"/>
          </a:solidFill>
        </p:spPr>
        <p:txBody>
          <a:bodyPr lIns="180000" tIns="72000" rIns="72000" bIns="72000"/>
          <a:lstStyle>
            <a:lvl1pPr>
              <a:lnSpc>
                <a:spcPct val="90000"/>
              </a:lnSpc>
              <a:spcBef>
                <a:spcPts val="0"/>
              </a:spcBef>
              <a:defRPr sz="750" b="0">
                <a:solidFill>
                  <a:schemeClr val="bg1"/>
                </a:solidFill>
                <a:latin typeface="+mj-lt"/>
              </a:defRPr>
            </a:lvl1pPr>
            <a:lvl2pPr marL="0" indent="0">
              <a:lnSpc>
                <a:spcPct val="90000"/>
              </a:lnSpc>
              <a:spcBef>
                <a:spcPts val="0"/>
              </a:spcBef>
              <a:buSzPct val="110000"/>
              <a:buFontTx/>
              <a:buNone/>
              <a:defRPr sz="750">
                <a:solidFill>
                  <a:schemeClr val="bg1"/>
                </a:solidFill>
                <a:latin typeface="Calibri" panose="020F0502020204030204" pitchFamily="34" charset="0"/>
              </a:defRPr>
            </a:lvl2pPr>
            <a:lvl3pPr marL="0" indent="0">
              <a:lnSpc>
                <a:spcPct val="90000"/>
              </a:lnSpc>
              <a:spcBef>
                <a:spcPts val="0"/>
              </a:spcBef>
              <a:buFontTx/>
              <a:buNone/>
              <a:defRPr sz="750">
                <a:solidFill>
                  <a:schemeClr val="bg1"/>
                </a:solidFill>
                <a:latin typeface="Calibri" panose="020F0502020204030204" pitchFamily="34" charset="0"/>
              </a:defRPr>
            </a:lvl3pPr>
            <a:lvl4pPr marL="0" indent="0">
              <a:lnSpc>
                <a:spcPct val="90000"/>
              </a:lnSpc>
              <a:spcBef>
                <a:spcPts val="0"/>
              </a:spcBef>
              <a:buNone/>
              <a:defRPr sz="750" b="0">
                <a:solidFill>
                  <a:schemeClr val="bg1"/>
                </a:solidFill>
              </a:defRPr>
            </a:lvl4pPr>
            <a:lvl5pPr>
              <a:lnSpc>
                <a:spcPct val="90000"/>
              </a:lnSpc>
              <a:spcBef>
                <a:spcPts val="0"/>
              </a:spcBef>
              <a:defRPr sz="75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5834756" y="3926894"/>
            <a:ext cx="2919909"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4628432" y="3926895"/>
            <a:ext cx="1206324" cy="2181803"/>
          </a:xfrm>
          <a:solidFill>
            <a:schemeClr val="tx2"/>
          </a:solidFill>
        </p:spPr>
        <p:txBody>
          <a:bodyPr lIns="180000" tIns="72000" rIns="72000" bIns="72000"/>
          <a:lstStyle>
            <a:lvl1pPr marL="0" indent="0">
              <a:lnSpc>
                <a:spcPct val="90000"/>
              </a:lnSpc>
              <a:spcBef>
                <a:spcPts val="0"/>
              </a:spcBef>
              <a:defRPr lang="de-DE" sz="750" b="0" kern="1200">
                <a:solidFill>
                  <a:schemeClr val="bg1"/>
                </a:solidFill>
                <a:latin typeface="+mj-lt"/>
                <a:ea typeface="+mn-ea"/>
                <a:cs typeface="+mn-cs"/>
              </a:defRPr>
            </a:lvl1pPr>
            <a:lvl2pPr marL="108000" indent="-108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750">
                <a:solidFill>
                  <a:schemeClr val="bg1"/>
                </a:solidFill>
                <a:latin typeface="Calibri" panose="020F0502020204030204" pitchFamily="34" charset="0"/>
              </a:defRPr>
            </a:lvl2pPr>
            <a:lvl3pPr marL="0" indent="0">
              <a:lnSpc>
                <a:spcPct val="90000"/>
              </a:lnSpc>
              <a:spcBef>
                <a:spcPts val="0"/>
              </a:spcBef>
              <a:buFontTx/>
              <a:buNone/>
              <a:defRPr sz="750">
                <a:solidFill>
                  <a:schemeClr val="bg1"/>
                </a:solidFill>
                <a:latin typeface="Calibri" panose="020F0502020204030204" pitchFamily="34" charset="0"/>
              </a:defRPr>
            </a:lvl3pPr>
            <a:lvl4pPr marL="0" indent="0">
              <a:lnSpc>
                <a:spcPct val="90000"/>
              </a:lnSpc>
              <a:spcBef>
                <a:spcPts val="0"/>
              </a:spcBef>
              <a:buNone/>
              <a:defRPr sz="750" b="0">
                <a:solidFill>
                  <a:schemeClr val="bg1"/>
                </a:solidFill>
              </a:defRPr>
            </a:lvl4pPr>
            <a:lvl5pPr>
              <a:lnSpc>
                <a:spcPct val="90000"/>
              </a:lnSpc>
              <a:spcBef>
                <a:spcPts val="0"/>
              </a:spcBef>
              <a:defRPr sz="750"/>
            </a:lvl5pPr>
          </a:lstStyle>
          <a:p>
            <a:pPr marL="20588" lvl="0" indent="-20588" algn="l" defTabSz="685783" rtl="0" eaLnBrk="1" latinLnBrk="0" hangingPunct="1">
              <a:lnSpc>
                <a:spcPct val="90000"/>
              </a:lnSpc>
              <a:spcBef>
                <a:spcPts val="0"/>
              </a:spcBef>
              <a:spcAft>
                <a:spcPts val="300"/>
              </a:spcAft>
              <a:buFont typeface="Arial" panose="020B0604020202020204" pitchFamily="34" charset="0"/>
              <a:buChar char="​"/>
            </a:pPr>
            <a:r>
              <a:rPr lang="de-DE"/>
              <a:t>Mastertextformat bearbeiten</a:t>
            </a:r>
          </a:p>
          <a:p>
            <a:pPr marL="20588" lvl="1" indent="-20588" algn="l" defTabSz="685783" rtl="0" eaLnBrk="1" latinLnBrk="0" hangingPunct="1">
              <a:lnSpc>
                <a:spcPct val="90000"/>
              </a:lnSpc>
              <a:spcBef>
                <a:spcPts val="0"/>
              </a:spcBef>
              <a:spcAft>
                <a:spcPts val="300"/>
              </a:spcAft>
              <a:buFont typeface="Arial" panose="020B0604020202020204" pitchFamily="34" charset="0"/>
              <a:buChar char="​"/>
            </a:pPr>
            <a:r>
              <a:rPr lang="de-DE"/>
              <a:t>Zweite Ebene</a:t>
            </a:r>
          </a:p>
          <a:p>
            <a:pPr marL="20588" lvl="2" indent="-20588" algn="l" defTabSz="685783" rtl="0" eaLnBrk="1" latinLnBrk="0" hangingPunct="1">
              <a:lnSpc>
                <a:spcPct val="90000"/>
              </a:lnSpc>
              <a:spcBef>
                <a:spcPts val="0"/>
              </a:spcBef>
              <a:spcAft>
                <a:spcPts val="3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394200" y="673200"/>
            <a:ext cx="684099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2D71400-D560-FDDA-D11E-BB24367B71D1}"/>
              </a:ext>
            </a:extLst>
          </p:cNvPr>
          <p:cNvPicPr>
            <a:picLocks noChangeAspect="1"/>
          </p:cNvPicPr>
          <p:nvPr userDrawn="1"/>
        </p:nvPicPr>
        <p:blipFill>
          <a:blip r:embed="rId5"/>
          <a:stretch>
            <a:fillRect/>
          </a:stretch>
        </p:blipFill>
        <p:spPr>
          <a:xfrm>
            <a:off x="7356764" y="565600"/>
            <a:ext cx="1483917" cy="562183"/>
          </a:xfrm>
          <a:prstGeom prst="rect">
            <a:avLst/>
          </a:prstGeom>
        </p:spPr>
      </p:pic>
    </p:spTree>
    <p:custDataLst>
      <p:tags r:id="rId1"/>
    </p:custDataLst>
    <p:extLst>
      <p:ext uri="{BB962C8B-B14F-4D97-AF65-F5344CB8AC3E}">
        <p14:creationId xmlns:p14="http://schemas.microsoft.com/office/powerpoint/2010/main" val="314555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386953" y="398989"/>
            <a:ext cx="8361761"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8"/>
            <a:ext cx="8415337"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8415336" y="6373908"/>
            <a:ext cx="728664"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394201" y="1601093"/>
            <a:ext cx="2096867"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2730203" y="1601094"/>
            <a:ext cx="601014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394200" y="673200"/>
            <a:ext cx="684099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AF4FE65-BD17-C68B-C5EF-33FA20DF88BF}"/>
              </a:ext>
            </a:extLst>
          </p:cNvPr>
          <p:cNvPicPr>
            <a:picLocks noChangeAspect="1"/>
          </p:cNvPicPr>
          <p:nvPr userDrawn="1"/>
        </p:nvPicPr>
        <p:blipFill>
          <a:blip r:embed="rId3"/>
          <a:stretch>
            <a:fillRect/>
          </a:stretch>
        </p:blipFill>
        <p:spPr>
          <a:xfrm>
            <a:off x="7356764" y="565600"/>
            <a:ext cx="1483917" cy="562183"/>
          </a:xfrm>
          <a:prstGeom prst="rect">
            <a:avLst/>
          </a:prstGeom>
        </p:spPr>
      </p:pic>
    </p:spTree>
    <p:custDataLst>
      <p:tags r:id="rId1"/>
    </p:custDataLst>
    <p:extLst>
      <p:ext uri="{BB962C8B-B14F-4D97-AF65-F5344CB8AC3E}">
        <p14:creationId xmlns:p14="http://schemas.microsoft.com/office/powerpoint/2010/main" val="268345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2373773" y="1695450"/>
            <a:ext cx="4396454"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043465" y="1593045"/>
            <a:ext cx="5057070" cy="5127180"/>
          </a:xfrm>
          <a:prstGeom prst="rect">
            <a:avLst/>
          </a:prstGeom>
        </p:spPr>
      </p:pic>
      <p:sp>
        <p:nvSpPr>
          <p:cNvPr id="4" name="Bildplatzhalter 3"/>
          <p:cNvSpPr>
            <a:spLocks noGrp="1"/>
          </p:cNvSpPr>
          <p:nvPr>
            <p:ph type="pic" sz="quarter" idx="17" hasCustomPrompt="1"/>
          </p:nvPr>
        </p:nvSpPr>
        <p:spPr>
          <a:xfrm>
            <a:off x="2404297" y="1778729"/>
            <a:ext cx="4335407"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394200" y="673200"/>
            <a:ext cx="684099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395289" y="6980764"/>
            <a:ext cx="7101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04140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4248556" y="1695450"/>
            <a:ext cx="4396454"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3918248" y="1593045"/>
            <a:ext cx="5057070" cy="5127180"/>
          </a:xfrm>
          <a:prstGeom prst="rect">
            <a:avLst/>
          </a:prstGeom>
        </p:spPr>
      </p:pic>
      <p:sp>
        <p:nvSpPr>
          <p:cNvPr id="4" name="Bildplatzhalter 3"/>
          <p:cNvSpPr>
            <a:spLocks noGrp="1"/>
          </p:cNvSpPr>
          <p:nvPr>
            <p:ph type="pic" sz="quarter" idx="17" hasCustomPrompt="1"/>
          </p:nvPr>
        </p:nvSpPr>
        <p:spPr>
          <a:xfrm>
            <a:off x="4279080" y="1778729"/>
            <a:ext cx="4335407"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394200" y="673200"/>
            <a:ext cx="684099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395290" y="1601093"/>
            <a:ext cx="2712236"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395289" y="6978709"/>
            <a:ext cx="7101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42559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394200" y="2127119"/>
            <a:ext cx="1600185"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5300784" y="3132905"/>
            <a:ext cx="2219722"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sz="1350"/>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sz="1350"/>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2428875" y="2154212"/>
            <a:ext cx="5704286"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394200" y="673200"/>
            <a:ext cx="684099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74861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392908" y="2342946"/>
            <a:ext cx="3806444" cy="2215591"/>
          </a:xfrm>
          <a:noFill/>
        </p:spPr>
        <p:txBody>
          <a:bodyPr lIns="0" tIns="0" rIns="0" bIns="0" anchor="b"/>
          <a:lstStyle>
            <a:lvl1pPr>
              <a:defRPr sz="27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392906" y="4663685"/>
            <a:ext cx="3806445" cy="354834"/>
          </a:xfrm>
        </p:spPr>
        <p:txBody>
          <a:bodyPr lIns="0" tIns="0" rIns="0" bIns="0" anchor="t"/>
          <a:lstStyle>
            <a:lvl1pPr>
              <a:defRPr sz="1350" b="0">
                <a:solidFill>
                  <a:schemeClr val="bg1"/>
                </a:solidFill>
                <a:latin typeface="Calibri" panose="020F0502020204030204" pitchFamily="34" charset="0"/>
              </a:defRPr>
            </a:lvl1pPr>
            <a:lvl2pPr marL="0" indent="0">
              <a:buNone/>
              <a:defRPr sz="1500" b="1">
                <a:solidFill>
                  <a:schemeClr val="accent1"/>
                </a:solidFill>
              </a:defRPr>
            </a:lvl2pPr>
            <a:lvl3pPr marL="179996" indent="0">
              <a:buNone/>
              <a:defRPr sz="1500" b="1">
                <a:solidFill>
                  <a:schemeClr val="accent1"/>
                </a:solidFill>
              </a:defRPr>
            </a:lvl3pPr>
            <a:lvl4pPr marL="359991" indent="0">
              <a:buNone/>
              <a:defRPr sz="1500" b="1">
                <a:solidFill>
                  <a:schemeClr val="accent1"/>
                </a:solidFill>
              </a:defRPr>
            </a:lvl4pPr>
            <a:lvl5pPr marL="0" indent="0">
              <a:buFont typeface="Arial" panose="020B0604020202020204" pitchFamily="34" charset="0"/>
              <a:buNone/>
              <a:defRPr sz="15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4866781" y="1619177"/>
            <a:ext cx="361098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111069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394201" y="2127119"/>
            <a:ext cx="1600184"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2714951" y="2719579"/>
            <a:ext cx="2700338"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2714951" y="3097161"/>
            <a:ext cx="2700338" cy="252000"/>
          </a:xfrm>
        </p:spPr>
        <p:txBody>
          <a:bodyPr>
            <a:noAutofit/>
          </a:bodyPr>
          <a:lstStyle>
            <a:lvl1pPr marL="0" indent="0">
              <a:buFontTx/>
              <a:buNone/>
              <a:defRPr sz="105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2715277" y="3609523"/>
            <a:ext cx="563408" cy="161583"/>
          </a:xfrm>
          <a:prstGeom prst="rect">
            <a:avLst/>
          </a:prstGeom>
          <a:noFill/>
        </p:spPr>
        <p:txBody>
          <a:bodyPr wrap="square" lIns="0" tIns="0" rIns="0" bIns="0" rtlCol="0" anchor="ctr">
            <a:spAutoFit/>
          </a:bodyPr>
          <a:lstStyle/>
          <a:p>
            <a:pPr algn="l"/>
            <a:r>
              <a:rPr lang="en-US" sz="105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3329371" y="3534645"/>
            <a:ext cx="2240961" cy="288000"/>
          </a:xfrm>
        </p:spPr>
        <p:txBody>
          <a:bodyPr anchor="ctr">
            <a:noAutofit/>
          </a:bodyPr>
          <a:lstStyle>
            <a:lvl1pPr marL="0" indent="0">
              <a:buFontTx/>
              <a:buNone/>
              <a:defRPr sz="105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2715277" y="3897986"/>
            <a:ext cx="563408" cy="161583"/>
          </a:xfrm>
          <a:prstGeom prst="rect">
            <a:avLst/>
          </a:prstGeom>
          <a:noFill/>
        </p:spPr>
        <p:txBody>
          <a:bodyPr wrap="square" lIns="0" tIns="0" rIns="0" bIns="0" rtlCol="0" anchor="ctr">
            <a:spAutoFit/>
          </a:bodyPr>
          <a:lstStyle/>
          <a:p>
            <a:pPr algn="l">
              <a:spcBef>
                <a:spcPts val="0"/>
              </a:spcBef>
              <a:spcAft>
                <a:spcPts val="0"/>
              </a:spcAft>
            </a:pPr>
            <a:r>
              <a:rPr lang="en-US" sz="105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3334136" y="3871055"/>
            <a:ext cx="2700338" cy="252000"/>
          </a:xfrm>
        </p:spPr>
        <p:txBody>
          <a:bodyPr>
            <a:noAutofit/>
          </a:bodyPr>
          <a:lstStyle>
            <a:lvl1pPr marL="0" indent="0">
              <a:spcBef>
                <a:spcPts val="0"/>
              </a:spcBef>
              <a:spcAft>
                <a:spcPts val="0"/>
              </a:spcAft>
              <a:buFontTx/>
              <a:buNone/>
              <a:defRPr sz="105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2715277" y="4538769"/>
            <a:ext cx="2700012" cy="161583"/>
          </a:xfrm>
          <a:prstGeom prst="rect">
            <a:avLst/>
          </a:prstGeom>
          <a:noFill/>
        </p:spPr>
        <p:txBody>
          <a:bodyPr wrap="square" lIns="0" tIns="0" rIns="0" bIns="0" rtlCol="0">
            <a:spAutoFit/>
          </a:bodyPr>
          <a:lstStyle/>
          <a:p>
            <a:pPr algn="l"/>
            <a:r>
              <a:rPr lang="en-US" sz="105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394200" y="673200"/>
            <a:ext cx="684099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60396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644035" y="6981774"/>
            <a:ext cx="7101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395290" y="6981774"/>
            <a:ext cx="176210"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394200" y="1936858"/>
            <a:ext cx="3882525" cy="1631843"/>
          </a:xfrm>
        </p:spPr>
        <p:txBody>
          <a:bodyPr anchor="b"/>
          <a:lstStyle>
            <a:lvl1pPr>
              <a:lnSpc>
                <a:spcPct val="100000"/>
              </a:lnSpc>
              <a:defRPr sz="3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395290" y="5843094"/>
            <a:ext cx="3186354"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sz="1500"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3921177" y="5750678"/>
            <a:ext cx="2238525" cy="184832"/>
          </a:xfrm>
        </p:spPr>
        <p:txBody>
          <a:bodyPr anchor="ctr"/>
          <a:lstStyle>
            <a:lvl1pPr marL="0" indent="0">
              <a:buFontTx/>
              <a:buNone/>
              <a:defRPr sz="9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395287" y="6229351"/>
            <a:ext cx="3224213" cy="330200"/>
          </a:xfrm>
        </p:spPr>
        <p:txBody>
          <a:bodyPr lIns="0" tIns="0" rIns="0" bIns="0"/>
          <a:lstStyle>
            <a:lvl1pPr>
              <a:defRPr lang="de-DE" sz="1500" dirty="0">
                <a:solidFill>
                  <a:schemeClr val="bg1"/>
                </a:solidFill>
              </a:defRPr>
            </a:lvl1pPr>
          </a:lstStyle>
          <a:p>
            <a:pPr lvl="0" defTabSz="6858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4355020" y="5965503"/>
            <a:ext cx="1804682" cy="184832"/>
          </a:xfrm>
        </p:spPr>
        <p:txBody>
          <a:bodyPr anchor="ctr"/>
          <a:lstStyle>
            <a:lvl1pPr marL="0" indent="0">
              <a:buFontTx/>
              <a:buNone/>
              <a:defRPr sz="9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4355020" y="6180328"/>
            <a:ext cx="1804682" cy="184832"/>
          </a:xfrm>
        </p:spPr>
        <p:txBody>
          <a:bodyPr anchor="ctr"/>
          <a:lstStyle>
            <a:lvl1pPr marL="0" indent="0">
              <a:buFontTx/>
              <a:buNone/>
              <a:defRPr sz="9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4355020" y="6395152"/>
            <a:ext cx="1804682" cy="184832"/>
          </a:xfrm>
        </p:spPr>
        <p:txBody>
          <a:bodyPr anchor="ctr"/>
          <a:lstStyle>
            <a:lvl1pPr marL="0" indent="0">
              <a:buFontTx/>
              <a:buNone/>
              <a:defRPr sz="9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3921177" y="5965504"/>
            <a:ext cx="422223"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sz="900"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3921177" y="6183864"/>
            <a:ext cx="422223"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sz="900"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3921177" y="6398688"/>
            <a:ext cx="422223"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sz="900" dirty="0"/>
              <a:t>Fax:</a:t>
            </a:r>
          </a:p>
        </p:txBody>
      </p:sp>
    </p:spTree>
    <p:extLst>
      <p:ext uri="{BB962C8B-B14F-4D97-AF65-F5344CB8AC3E}">
        <p14:creationId xmlns:p14="http://schemas.microsoft.com/office/powerpoint/2010/main" val="314565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394200" y="673201"/>
            <a:ext cx="684099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sz="1800"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395290" y="4877492"/>
            <a:ext cx="8359376" cy="1215333"/>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675" b="0" u="none" dirty="0">
                <a:solidFill>
                  <a:schemeClr val="tx2"/>
                </a:solidFill>
                <a:latin typeface="+mn-lt"/>
                <a:ea typeface="+mn-ea"/>
                <a:cs typeface="+mn-cs"/>
              </a:rPr>
              <a:t>Bildnachweis: </a:t>
            </a:r>
          </a:p>
          <a:p>
            <a:pPr>
              <a:lnSpc>
                <a:spcPct val="90000"/>
              </a:lnSpc>
              <a:spcBef>
                <a:spcPts val="0"/>
              </a:spcBef>
            </a:pPr>
            <a:r>
              <a:rPr lang="de-CH" sz="675"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675" b="1" u="sng" dirty="0">
              <a:solidFill>
                <a:schemeClr val="tx2"/>
              </a:solidFill>
              <a:latin typeface="+mn-lt"/>
              <a:ea typeface="+mn-ea"/>
              <a:cs typeface="+mn-cs"/>
            </a:endParaRPr>
          </a:p>
          <a:p>
            <a:pPr marL="0" algn="l" defTabSz="685800" rtl="0" eaLnBrk="1" latinLnBrk="0" hangingPunct="1">
              <a:lnSpc>
                <a:spcPct val="90000"/>
              </a:lnSpc>
              <a:spcBef>
                <a:spcPts val="0"/>
              </a:spcBef>
            </a:pPr>
            <a:r>
              <a:rPr lang="de-CH" sz="675" b="0" u="none" kern="1200" dirty="0">
                <a:solidFill>
                  <a:schemeClr val="tx2"/>
                </a:solidFill>
                <a:latin typeface="+mn-lt"/>
                <a:ea typeface="+mn-ea"/>
                <a:cs typeface="+mn-cs"/>
              </a:rPr>
              <a:t>Urheberrecht:</a:t>
            </a:r>
          </a:p>
          <a:p>
            <a:pPr>
              <a:lnSpc>
                <a:spcPct val="90000"/>
              </a:lnSpc>
              <a:spcBef>
                <a:spcPts val="0"/>
              </a:spcBef>
            </a:pPr>
            <a:r>
              <a:rPr lang="de-CH" sz="675" dirty="0">
                <a:solidFill>
                  <a:schemeClr val="tx2"/>
                </a:solidFill>
                <a:latin typeface="+mn-lt"/>
                <a:ea typeface="+mn-ea"/>
                <a:cs typeface="+mn-cs"/>
              </a:rPr>
              <a:t>Nachdruck, Vervielfältigung, (Weiter)-Bearbeitung – auch auszugsweise – und / oder Weiterleitung an Dritte ist urheberrechtlich nicht gestattet.</a:t>
            </a:r>
            <a:r>
              <a:rPr lang="de-DE" sz="675" dirty="0">
                <a:solidFill>
                  <a:schemeClr val="tx2"/>
                </a:solidFill>
                <a:latin typeface="+mn-lt"/>
                <a:ea typeface="+mn-ea"/>
                <a:cs typeface="+mn-cs"/>
              </a:rPr>
              <a:t> Nachdruck, Vervielfältigung, (Weiter)-Bearbeitung – auch auszugsweise – und / oder Weiterleitung an Dritte ist urheberrechtlich nicht gestattet. </a:t>
            </a:r>
            <a:endParaRPr lang="de-CH" sz="675" dirty="0">
              <a:solidFill>
                <a:schemeClr val="tx2"/>
              </a:solidFill>
              <a:latin typeface="+mn-lt"/>
              <a:ea typeface="+mn-ea"/>
              <a:cs typeface="+mn-cs"/>
            </a:endParaRPr>
          </a:p>
          <a:p>
            <a:pPr>
              <a:lnSpc>
                <a:spcPct val="90000"/>
              </a:lnSpc>
              <a:spcBef>
                <a:spcPts val="0"/>
              </a:spcBef>
            </a:pPr>
            <a:endParaRPr lang="de-CH" sz="675" dirty="0">
              <a:solidFill>
                <a:schemeClr val="tx2"/>
              </a:solidFill>
              <a:latin typeface="+mn-lt"/>
              <a:ea typeface="+mn-ea"/>
              <a:cs typeface="+mn-cs"/>
            </a:endParaRPr>
          </a:p>
          <a:p>
            <a:pPr marL="0" algn="l" defTabSz="685800" rtl="0" eaLnBrk="1" latinLnBrk="0" hangingPunct="1">
              <a:lnSpc>
                <a:spcPct val="90000"/>
              </a:lnSpc>
              <a:spcBef>
                <a:spcPts val="0"/>
              </a:spcBef>
            </a:pPr>
            <a:r>
              <a:rPr lang="de-CH" sz="675" b="0" u="none" kern="1200" dirty="0">
                <a:solidFill>
                  <a:schemeClr val="tx2"/>
                </a:solidFill>
                <a:latin typeface="+mn-lt"/>
                <a:ea typeface="+mn-ea"/>
                <a:cs typeface="+mn-cs"/>
              </a:rPr>
              <a:t>Haftungsausschluss:</a:t>
            </a:r>
          </a:p>
          <a:p>
            <a:pPr>
              <a:lnSpc>
                <a:spcPct val="90000"/>
              </a:lnSpc>
              <a:spcBef>
                <a:spcPts val="0"/>
              </a:spcBef>
            </a:pPr>
            <a:r>
              <a:rPr lang="de-DE" sz="675"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300" dirty="0">
              <a:solidFill>
                <a:schemeClr val="tx2"/>
              </a:solidFill>
              <a:latin typeface="+mn-lt"/>
            </a:endParaRPr>
          </a:p>
        </p:txBody>
      </p:sp>
    </p:spTree>
    <p:extLst>
      <p:ext uri="{BB962C8B-B14F-4D97-AF65-F5344CB8AC3E}">
        <p14:creationId xmlns:p14="http://schemas.microsoft.com/office/powerpoint/2010/main" val="250509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4566805" y="1600200"/>
            <a:ext cx="4577195" cy="4826549"/>
          </a:xfrm>
          <a:pattFill prst="ltUpDiag">
            <a:fgClr>
              <a:schemeClr val="bg2"/>
            </a:fgClr>
            <a:bgClr>
              <a:schemeClr val="bg1"/>
            </a:bgClr>
          </a:pattFill>
        </p:spPr>
        <p:txBody>
          <a:bodyPr tIns="108000" anchor="t"/>
          <a:lstStyle>
            <a:lvl1pPr marL="0" marR="0" indent="0" algn="ctr" defTabSz="685783" rtl="0" eaLnBrk="1" fontAlgn="auto" latinLnBrk="0" hangingPunct="1">
              <a:lnSpc>
                <a:spcPct val="100000"/>
              </a:lnSpc>
              <a:spcBef>
                <a:spcPts val="300"/>
              </a:spcBef>
              <a:spcAft>
                <a:spcPts val="300"/>
              </a:spcAft>
              <a:buClrTx/>
              <a:buSzTx/>
              <a:buFont typeface="Arial" panose="020B0604020202020204" pitchFamily="34" charset="0"/>
              <a:buNone/>
              <a:tabLst/>
              <a:defRPr>
                <a:latin typeface="Calibri" panose="020F0502020204030204" pitchFamily="34" charset="0"/>
              </a:defRPr>
            </a:lvl1pPr>
          </a:lstStyle>
          <a:p>
            <a:pPr marL="0" marR="0" lvl="0" indent="0" algn="ctr" defTabSz="685783" rtl="0" eaLnBrk="1" fontAlgn="auto" latinLnBrk="0" hangingPunct="1">
              <a:lnSpc>
                <a:spcPct val="100000"/>
              </a:lnSpc>
              <a:spcBef>
                <a:spcPts val="300"/>
              </a:spcBef>
              <a:spcAft>
                <a:spcPts val="3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4004" y="1600199"/>
            <a:ext cx="4570809" cy="4826550"/>
          </a:xfrm>
          <a:solidFill>
            <a:schemeClr val="accent1"/>
          </a:solidFill>
        </p:spPr>
        <p:txBody>
          <a:bodyPr lIns="576000" tIns="864000" rIns="324000" bIns="2160000" anchor="b"/>
          <a:lstStyle>
            <a:lvl1pPr>
              <a:defRPr sz="27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5"/>
            <a:ext cx="3966072" cy="747301"/>
          </a:xfrm>
        </p:spPr>
        <p:txBody>
          <a:bodyPr lIns="576000" tIns="0" rIns="0" bIns="0" anchor="t"/>
          <a:lstStyle>
            <a:lvl1pPr>
              <a:defRPr sz="1350" b="0">
                <a:solidFill>
                  <a:schemeClr val="bg1"/>
                </a:solidFill>
                <a:latin typeface="Calibri" panose="020F0502020204030204" pitchFamily="34" charset="0"/>
              </a:defRPr>
            </a:lvl1pPr>
            <a:lvl2pPr marL="0" indent="0">
              <a:buNone/>
              <a:defRPr sz="1500" b="1">
                <a:solidFill>
                  <a:schemeClr val="accent1"/>
                </a:solidFill>
              </a:defRPr>
            </a:lvl2pPr>
            <a:lvl3pPr marL="179996" indent="0">
              <a:buNone/>
              <a:defRPr sz="1500" b="1">
                <a:solidFill>
                  <a:schemeClr val="accent1"/>
                </a:solidFill>
              </a:defRPr>
            </a:lvl3pPr>
            <a:lvl4pPr marL="359991" indent="0">
              <a:buNone/>
              <a:defRPr sz="1500" b="1">
                <a:solidFill>
                  <a:schemeClr val="accent1"/>
                </a:solidFill>
              </a:defRPr>
            </a:lvl4pPr>
            <a:lvl5pPr marL="0" indent="0">
              <a:buFont typeface="Arial" panose="020B0604020202020204" pitchFamily="34" charset="0"/>
              <a:buNone/>
              <a:defRPr sz="1500" b="1">
                <a:solidFill>
                  <a:schemeClr val="accent1"/>
                </a:solidFill>
              </a:defRPr>
            </a:lvl5pPr>
          </a:lstStyle>
          <a:p>
            <a:pPr lvl="0"/>
            <a:r>
              <a:rPr lang="de-DE" dirty="0" err="1"/>
              <a:t>Referent:in</a:t>
            </a:r>
            <a:r>
              <a:rPr lang="de-DE" dirty="0"/>
              <a:t>/Datum</a:t>
            </a:r>
          </a:p>
        </p:txBody>
      </p:sp>
      <p:pic>
        <p:nvPicPr>
          <p:cNvPr id="3" name="Grafik 2">
            <a:extLst>
              <a:ext uri="{FF2B5EF4-FFF2-40B4-BE49-F238E27FC236}">
                <a16:creationId xmlns:a16="http://schemas.microsoft.com/office/drawing/2014/main" id="{4435B929-240F-4A2A-B76F-9EA407C3ED75}"/>
              </a:ext>
            </a:extLst>
          </p:cNvPr>
          <p:cNvPicPr>
            <a:picLocks noChangeAspect="1"/>
          </p:cNvPicPr>
          <p:nvPr userDrawn="1"/>
        </p:nvPicPr>
        <p:blipFill>
          <a:blip r:embed="rId3"/>
          <a:stretch>
            <a:fillRect/>
          </a:stretch>
        </p:blipFill>
        <p:spPr>
          <a:xfrm>
            <a:off x="5395489" y="246116"/>
            <a:ext cx="3314987" cy="1255885"/>
          </a:xfrm>
          <a:prstGeom prst="rect">
            <a:avLst/>
          </a:prstGeom>
        </p:spPr>
      </p:pic>
    </p:spTree>
    <p:custDataLst>
      <p:tags r:id="rId1"/>
    </p:custDataLst>
    <p:extLst>
      <p:ext uri="{BB962C8B-B14F-4D97-AF65-F5344CB8AC3E}">
        <p14:creationId xmlns:p14="http://schemas.microsoft.com/office/powerpoint/2010/main" val="51630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644035" y="3684221"/>
            <a:ext cx="4178991" cy="2400087"/>
          </a:xfrm>
        </p:spPr>
        <p:txBody>
          <a:bodyPr/>
          <a:lstStyle>
            <a:lvl1pPr>
              <a:lnSpc>
                <a:spcPct val="100000"/>
              </a:lnSpc>
              <a:defRPr sz="3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2368250" cy="2432618"/>
          </a:xfrm>
        </p:spPr>
        <p:txBody>
          <a:bodyPr wrap="none"/>
          <a:lstStyle>
            <a:lvl1pPr marL="0" indent="0" algn="ctr">
              <a:spcBef>
                <a:spcPts val="0"/>
              </a:spcBef>
              <a:spcAft>
                <a:spcPts val="0"/>
              </a:spcAft>
              <a:buFont typeface="Arial" panose="020B0604020202020204" pitchFamily="34" charset="0"/>
              <a:buNone/>
              <a:defRPr sz="13500" b="1">
                <a:solidFill>
                  <a:schemeClr val="bg1">
                    <a:alpha val="40000"/>
                  </a:schemeClr>
                </a:solidFill>
                <a:latin typeface="+mj-lt"/>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a:t>NR</a:t>
            </a:r>
          </a:p>
        </p:txBody>
      </p:sp>
      <p:sp>
        <p:nvSpPr>
          <p:cNvPr id="7" name="Fußzeilenplatzhalter 6"/>
          <p:cNvSpPr>
            <a:spLocks noGrp="1"/>
          </p:cNvSpPr>
          <p:nvPr>
            <p:ph type="ftr" sz="quarter" idx="15"/>
          </p:nvPr>
        </p:nvSpPr>
        <p:spPr>
          <a:xfrm>
            <a:off x="644035" y="7010137"/>
            <a:ext cx="7101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395290" y="7010663"/>
            <a:ext cx="176210"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41434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395289" y="1601093"/>
            <a:ext cx="8359378" cy="4495434"/>
          </a:xfrm>
        </p:spPr>
        <p:txBody>
          <a:bodyPr/>
          <a:lstStyle>
            <a:lvl1pPr marL="270000" indent="-270000">
              <a:spcBef>
                <a:spcPts val="300"/>
              </a:spcBef>
              <a:spcAft>
                <a:spcPts val="300"/>
              </a:spcAft>
              <a:buClr>
                <a:schemeClr val="accent1"/>
              </a:buClr>
              <a:buSzPct val="110000"/>
              <a:buFont typeface="+mj-lt"/>
              <a:buAutoNum type="arabicPeriod"/>
              <a:defRPr sz="1800">
                <a:latin typeface="+mj-lt"/>
              </a:defRPr>
            </a:lvl1pPr>
            <a:lvl2pPr marL="540000" indent="-270000">
              <a:buFont typeface="+mj-lt"/>
              <a:buAutoNum type="romanUcPeriod"/>
              <a:defRPr sz="1800">
                <a:latin typeface="Calibri" panose="020F0502020204030204" pitchFamily="34" charset="0"/>
              </a:defRPr>
            </a:lvl2pPr>
            <a:lvl3pPr marL="540000" indent="0">
              <a:spcBef>
                <a:spcPts val="300"/>
              </a:spcBef>
              <a:buSzPct val="115000"/>
              <a:buFontTx/>
              <a:buNone/>
              <a:defRPr>
                <a:latin typeface="Calibri" panose="020F0502020204030204" pitchFamily="34" charset="0"/>
              </a:defRPr>
            </a:lvl3pPr>
            <a:lvl4pPr marL="81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89713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395289" y="1601093"/>
            <a:ext cx="4123135" cy="4495434"/>
          </a:xfrm>
        </p:spPr>
        <p:txBody>
          <a:bodyPr/>
          <a:lstStyle>
            <a:lvl1pPr marL="270000" indent="-270000">
              <a:spcBef>
                <a:spcPts val="300"/>
              </a:spcBef>
              <a:spcAft>
                <a:spcPts val="300"/>
              </a:spcAft>
              <a:buClr>
                <a:schemeClr val="accent1"/>
              </a:buClr>
              <a:buSzPct val="110000"/>
              <a:buFont typeface="+mj-lt"/>
              <a:buAutoNum type="arabicPeriod"/>
              <a:defRPr sz="1800">
                <a:latin typeface="+mj-lt"/>
              </a:defRPr>
            </a:lvl1pPr>
            <a:lvl2pPr marL="540000" indent="-270000">
              <a:buFont typeface="+mj-lt"/>
              <a:buAutoNum type="romanUcPeriod"/>
              <a:defRPr sz="1800">
                <a:latin typeface="Calibri" panose="020F0502020204030204" pitchFamily="34" charset="0"/>
              </a:defRPr>
            </a:lvl2pPr>
            <a:lvl3pPr marL="540000" indent="0">
              <a:spcBef>
                <a:spcPts val="300"/>
              </a:spcBef>
              <a:buSzPct val="115000"/>
              <a:buFontTx/>
              <a:buNone/>
              <a:defRPr>
                <a:latin typeface="Calibri" panose="020F0502020204030204" pitchFamily="34" charset="0"/>
              </a:defRPr>
            </a:lvl3pPr>
            <a:lvl4pPr marL="81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4627960" y="1601093"/>
            <a:ext cx="4120754" cy="4495434"/>
          </a:xfrm>
        </p:spPr>
        <p:txBody>
          <a:bodyPr/>
          <a:lstStyle>
            <a:lvl1pPr marL="270000" indent="-270000">
              <a:spcBef>
                <a:spcPts val="300"/>
              </a:spcBef>
              <a:spcAft>
                <a:spcPts val="300"/>
              </a:spcAft>
              <a:buClr>
                <a:schemeClr val="accent1"/>
              </a:buClr>
              <a:buSzPct val="110000"/>
              <a:buFont typeface="+mj-lt"/>
              <a:buAutoNum type="arabicPeriod"/>
              <a:defRPr lang="de-DE" sz="1800" kern="1200" dirty="0">
                <a:solidFill>
                  <a:schemeClr val="tx2"/>
                </a:solidFill>
                <a:latin typeface="+mj-lt"/>
                <a:ea typeface="+mn-ea"/>
                <a:cs typeface="+mn-cs"/>
              </a:defRPr>
            </a:lvl1pPr>
            <a:lvl2pPr marL="540000" indent="-270000">
              <a:buFont typeface="+mj-lt"/>
              <a:buAutoNum type="romanUcPeriod"/>
              <a:defRPr sz="1800">
                <a:latin typeface="Calibri" panose="020F0502020204030204" pitchFamily="34" charset="0"/>
              </a:defRPr>
            </a:lvl2pPr>
            <a:lvl3pPr marL="540000" indent="0">
              <a:spcBef>
                <a:spcPts val="300"/>
              </a:spcBef>
              <a:buSzPct val="115000"/>
              <a:buFontTx/>
              <a:buNone/>
              <a:defRPr>
                <a:latin typeface="Calibri" panose="020F0502020204030204" pitchFamily="34" charset="0"/>
              </a:defRPr>
            </a:lvl3pPr>
            <a:lvl4pPr marL="81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324865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394200" y="673200"/>
            <a:ext cx="684099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395288" y="1601093"/>
            <a:ext cx="835342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54046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395289" y="1601093"/>
            <a:ext cx="412313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627960" y="1601093"/>
            <a:ext cx="412075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394200" y="673200"/>
            <a:ext cx="684099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21726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94200" y="673200"/>
            <a:ext cx="684099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395290" y="1601093"/>
            <a:ext cx="2712236"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3215526" y="1601093"/>
            <a:ext cx="2712238"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6035764" y="1601093"/>
            <a:ext cx="2712238"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395288" y="1054609"/>
            <a:ext cx="7263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40327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386953" y="398989"/>
            <a:ext cx="8361761"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3945794" y="248478"/>
            <a:ext cx="5266697"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8"/>
            <a:ext cx="8415337"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394200" y="673200"/>
            <a:ext cx="684099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395289" y="1601093"/>
            <a:ext cx="8353425"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350169" y="6525202"/>
            <a:ext cx="6146120" cy="181500"/>
          </a:xfrm>
          <a:prstGeom prst="rect">
            <a:avLst/>
          </a:prstGeom>
          <a:noFill/>
        </p:spPr>
        <p:txBody>
          <a:bodyPr vert="horz" lIns="0" tIns="0" rIns="0" bIns="0" rtlCol="0" anchor="ctr"/>
          <a:lstStyle>
            <a:lvl1pPr algn="l">
              <a:defRPr sz="75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8415336" y="6373908"/>
            <a:ext cx="728664"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8754666" y="6525203"/>
            <a:ext cx="241539" cy="181500"/>
          </a:xfrm>
          <a:prstGeom prst="rect">
            <a:avLst/>
          </a:prstGeom>
          <a:noFill/>
        </p:spPr>
        <p:txBody>
          <a:bodyPr vert="horz" lIns="0" tIns="0" rIns="0" bIns="0" rtlCol="0" anchor="ctr"/>
          <a:lstStyle>
            <a:lvl1pPr algn="l">
              <a:defRPr sz="825">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7F91329-B9B0-919E-87EF-75806ADF58E2}"/>
              </a:ext>
            </a:extLst>
          </p:cNvPr>
          <p:cNvPicPr>
            <a:picLocks noChangeAspect="1"/>
          </p:cNvPicPr>
          <p:nvPr userDrawn="1"/>
        </p:nvPicPr>
        <p:blipFill>
          <a:blip r:embed="rId27"/>
          <a:stretch>
            <a:fillRect/>
          </a:stretch>
        </p:blipFill>
        <p:spPr>
          <a:xfrm>
            <a:off x="7356764" y="565600"/>
            <a:ext cx="1483917" cy="562183"/>
          </a:xfrm>
          <a:prstGeom prst="rect">
            <a:avLst/>
          </a:prstGeom>
        </p:spPr>
      </p:pic>
    </p:spTree>
    <p:custDataLst>
      <p:tags r:id="rId24"/>
    </p:custDataLst>
    <p:extLst>
      <p:ext uri="{BB962C8B-B14F-4D97-AF65-F5344CB8AC3E}">
        <p14:creationId xmlns:p14="http://schemas.microsoft.com/office/powerpoint/2010/main" val="2293880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83" rtl="0" eaLnBrk="1" latinLnBrk="0" hangingPunct="1">
        <a:lnSpc>
          <a:spcPct val="90000"/>
        </a:lnSpc>
        <a:spcBef>
          <a:spcPct val="0"/>
        </a:spcBef>
        <a:buNone/>
        <a:defRPr sz="1950" b="0" kern="1200" cap="all" baseline="0">
          <a:solidFill>
            <a:schemeClr val="tx2"/>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Arial" panose="020B0604020202020204" pitchFamily="34" charset="0"/>
        <a:buChar char="​"/>
        <a:defRPr sz="1800" kern="1200">
          <a:solidFill>
            <a:schemeClr val="tx2"/>
          </a:solidFill>
          <a:latin typeface="+mn-lt"/>
          <a:ea typeface="+mn-ea"/>
          <a:cs typeface="+mn-cs"/>
        </a:defRPr>
      </a:lvl1pPr>
      <a:lvl2pPr marL="270000" indent="-270000" algn="l" defTabSz="685783" rtl="0" eaLnBrk="1" latinLnBrk="0" hangingPunct="1">
        <a:lnSpc>
          <a:spcPct val="100000"/>
        </a:lnSpc>
        <a:spcBef>
          <a:spcPts val="300"/>
        </a:spcBef>
        <a:spcAft>
          <a:spcPts val="300"/>
        </a:spcAft>
        <a:buClr>
          <a:schemeClr val="accent1"/>
        </a:buClr>
        <a:buSzPct val="115000"/>
        <a:buFont typeface="Symbol" panose="05050102010706020507" pitchFamily="18" charset="2"/>
        <a:buChar char="-"/>
        <a:defRPr sz="1800" kern="1200">
          <a:solidFill>
            <a:schemeClr val="tx2"/>
          </a:solidFill>
          <a:latin typeface="+mn-lt"/>
          <a:ea typeface="+mn-ea"/>
          <a:cs typeface="+mn-cs"/>
        </a:defRPr>
      </a:lvl2pPr>
      <a:lvl3pPr marL="540000" indent="-270000" algn="l" defTabSz="685783" rtl="0" eaLnBrk="1" latinLnBrk="0" hangingPunct="1">
        <a:lnSpc>
          <a:spcPct val="100000"/>
        </a:lnSpc>
        <a:spcBef>
          <a:spcPts val="0"/>
        </a:spcBef>
        <a:spcAft>
          <a:spcPts val="300"/>
        </a:spcAft>
        <a:buClr>
          <a:schemeClr val="accent1"/>
        </a:buClr>
        <a:buFont typeface="Symbol" panose="05050102010706020507" pitchFamily="18" charset="2"/>
        <a:buChar char="-"/>
        <a:defRPr sz="1800" kern="1200">
          <a:solidFill>
            <a:schemeClr val="tx2"/>
          </a:solidFill>
          <a:latin typeface="+mn-lt"/>
          <a:ea typeface="+mn-ea"/>
          <a:cs typeface="+mn-cs"/>
        </a:defRPr>
      </a:lvl3pPr>
      <a:lvl4pPr marL="0" indent="0" algn="l" defTabSz="685783" rtl="0" eaLnBrk="1" latinLnBrk="0" hangingPunct="1">
        <a:lnSpc>
          <a:spcPct val="100000"/>
        </a:lnSpc>
        <a:spcBef>
          <a:spcPts val="0"/>
        </a:spcBef>
        <a:spcAft>
          <a:spcPts val="300"/>
        </a:spcAft>
        <a:buClr>
          <a:schemeClr val="accent1"/>
        </a:buClr>
        <a:buFontTx/>
        <a:buNone/>
        <a:defRPr sz="1800" kern="1200">
          <a:solidFill>
            <a:schemeClr val="tx2"/>
          </a:solidFill>
          <a:latin typeface="+mn-lt"/>
          <a:ea typeface="+mn-ea"/>
          <a:cs typeface="+mn-cs"/>
        </a:defRPr>
      </a:lvl4pPr>
      <a:lvl5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a:solidFill>
            <a:schemeClr val="tx2"/>
          </a:solidFill>
          <a:latin typeface="+mn-lt"/>
          <a:ea typeface="+mn-ea"/>
          <a:cs typeface="+mn-cs"/>
        </a:defRPr>
      </a:lvl5pPr>
      <a:lvl6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cap="all" baseline="0">
          <a:solidFill>
            <a:schemeClr val="accent1"/>
          </a:solidFill>
          <a:latin typeface="+mn-lt"/>
          <a:ea typeface="+mn-ea"/>
          <a:cs typeface="+mn-cs"/>
        </a:defRPr>
      </a:lvl6pPr>
      <a:lvl7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cap="all" baseline="0">
          <a:solidFill>
            <a:schemeClr val="accent2"/>
          </a:solidFill>
          <a:latin typeface="+mn-lt"/>
          <a:ea typeface="+mn-ea"/>
          <a:cs typeface="+mn-cs"/>
        </a:defRPr>
      </a:lvl7pPr>
      <a:lvl8pPr marL="0" indent="0" algn="l" defTabSz="685783" rtl="0" eaLnBrk="1" latinLnBrk="0" hangingPunct="1">
        <a:lnSpc>
          <a:spcPct val="100000"/>
        </a:lnSpc>
        <a:spcBef>
          <a:spcPts val="300"/>
        </a:spcBef>
        <a:spcAft>
          <a:spcPts val="300"/>
        </a:spcAft>
        <a:buFont typeface="Arial" panose="020B0604020202020204" pitchFamily="34" charset="0"/>
        <a:buNone/>
        <a:defRPr sz="1050" b="0" kern="1200" cap="none" baseline="0">
          <a:solidFill>
            <a:schemeClr val="tx2"/>
          </a:solidFill>
          <a:latin typeface="+mn-lt"/>
          <a:ea typeface="+mn-ea"/>
          <a:cs typeface="+mn-cs"/>
        </a:defRPr>
      </a:lvl8pPr>
      <a:lvl9pPr marL="0" indent="0" algn="l" defTabSz="685783" rtl="0" eaLnBrk="1" latinLnBrk="0" hangingPunct="1">
        <a:lnSpc>
          <a:spcPct val="100000"/>
        </a:lnSpc>
        <a:spcBef>
          <a:spcPts val="300"/>
        </a:spcBef>
        <a:spcAft>
          <a:spcPts val="300"/>
        </a:spcAft>
        <a:buFont typeface="Arial" panose="020B0604020202020204" pitchFamily="34" charset="0"/>
        <a:buNone/>
        <a:defRPr sz="7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p15:clr>
            <a:srgbClr val="F26B43"/>
          </p15:clr>
        </p15:guide>
        <p15:guide id="2" pos="325">
          <p15:clr>
            <a:srgbClr val="F26B43"/>
          </p15:clr>
        </p15:guide>
        <p15:guide id="3" pos="7353">
          <p15:clr>
            <a:srgbClr val="F26B43"/>
          </p15:clr>
        </p15:guide>
        <p15:guide id="11" orient="horz" pos="1003">
          <p15:clr>
            <a:srgbClr val="F26B43"/>
          </p15:clr>
        </p15:guide>
        <p15:guide id="16" orient="horz" pos="3838">
          <p15:clr>
            <a:srgbClr val="F26B43"/>
          </p15:clr>
        </p15:guide>
        <p15:guide id="18" pos="384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descr="Ein Bild, das Person, Techniker, Kleidung, Metallarbeit enthält.&#10;&#10;Automatisch generierte Beschreibung">
            <a:extLst>
              <a:ext uri="{FF2B5EF4-FFF2-40B4-BE49-F238E27FC236}">
                <a16:creationId xmlns:a16="http://schemas.microsoft.com/office/drawing/2014/main" id="{369410A2-B8DD-7186-C55B-6E12DABF9E11}"/>
              </a:ext>
            </a:extLst>
          </p:cNvPr>
          <p:cNvPicPr>
            <a:picLocks noGrp="1" noChangeAspect="1"/>
          </p:cNvPicPr>
          <p:nvPr>
            <p:ph type="pic" sz="quarter" idx="23"/>
          </p:nvPr>
        </p:nvPicPr>
        <p:blipFill>
          <a:blip r:embed="rId3">
            <a:extLst>
              <a:ext uri="{28A0092B-C50C-407E-A947-70E740481C1C}">
                <a14:useLocalDpi xmlns:a14="http://schemas.microsoft.com/office/drawing/2010/main" val="0"/>
              </a:ext>
            </a:extLst>
          </a:blip>
          <a:srcRect l="22642" r="22642"/>
          <a:stretch>
            <a:fillRect/>
          </a:stretch>
        </p:blipFill>
        <p:spPr/>
      </p:pic>
      <p:sp>
        <p:nvSpPr>
          <p:cNvPr id="3" name="Titel 2"/>
          <p:cNvSpPr>
            <a:spLocks noGrp="1"/>
          </p:cNvSpPr>
          <p:nvPr>
            <p:ph type="title"/>
          </p:nvPr>
        </p:nvSpPr>
        <p:spPr/>
        <p:txBody>
          <a:bodyPr/>
          <a:lstStyle/>
          <a:p>
            <a:r>
              <a:rPr lang="de-DE" dirty="0"/>
              <a:t>Manipulation von Maschinen</a:t>
            </a:r>
          </a:p>
        </p:txBody>
      </p:sp>
      <p:sp>
        <p:nvSpPr>
          <p:cNvPr id="5" name="Untertitel 4"/>
          <p:cNvSpPr>
            <a:spLocks noGrp="1"/>
          </p:cNvSpPr>
          <p:nvPr>
            <p:ph type="body" sz="quarter" idx="24"/>
          </p:nvPr>
        </p:nvSpPr>
        <p:spPr/>
        <p:txBody>
          <a:bodyPr/>
          <a:lstStyle/>
          <a:p>
            <a:r>
              <a:rPr lang="de-DE" dirty="0">
                <a:solidFill>
                  <a:schemeClr val="bg1"/>
                </a:solidFill>
              </a:rPr>
              <a:t>Ort, Datum</a:t>
            </a:r>
          </a:p>
        </p:txBody>
      </p:sp>
    </p:spTree>
    <p:extLst>
      <p:ext uri="{BB962C8B-B14F-4D97-AF65-F5344CB8AC3E}">
        <p14:creationId xmlns:p14="http://schemas.microsoft.com/office/powerpoint/2010/main" val="299601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Mögliche Rechtsfolgen einer Manipulation</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marL="0" indent="0">
              <a:buNone/>
            </a:pPr>
            <a:r>
              <a:rPr lang="de-DE" dirty="0"/>
              <a:t>Manipuliert ein Arbeitnehmer die </a:t>
            </a:r>
            <a:r>
              <a:rPr lang="de-DE" b="1" dirty="0"/>
              <a:t>Schutzfunktion</a:t>
            </a:r>
            <a:r>
              <a:rPr lang="de-DE" dirty="0"/>
              <a:t> einer Maschine, hebelt er die rechtliche Verpflichtung des Herstellers und des Betreibers aus. Die Handlung ist immer als </a:t>
            </a:r>
            <a:r>
              <a:rPr lang="de-DE" b="1" dirty="0"/>
              <a:t>Vorsatz</a:t>
            </a:r>
            <a:r>
              <a:rPr lang="de-DE" dirty="0"/>
              <a:t> zu betrachten und somit kommen die folgenden Gesetze zur Geltung:</a:t>
            </a:r>
          </a:p>
          <a:p>
            <a:pPr marL="0" indent="0">
              <a:buNone/>
            </a:pPr>
            <a:endParaRPr lang="de-DE" dirty="0"/>
          </a:p>
          <a:p>
            <a:pPr marL="285750" indent="-285750">
              <a:buFont typeface="Wingdings" panose="05000000000000000000" pitchFamily="2" charset="2"/>
              <a:buChar char="§"/>
            </a:pPr>
            <a:r>
              <a:rPr lang="de-DE" dirty="0"/>
              <a:t>Arbeitsrecht</a:t>
            </a:r>
          </a:p>
          <a:p>
            <a:pPr marL="285750" indent="-285750">
              <a:buFont typeface="Wingdings" panose="05000000000000000000" pitchFamily="2" charset="2"/>
              <a:buChar char="§"/>
            </a:pPr>
            <a:r>
              <a:rPr lang="de-DE" dirty="0"/>
              <a:t>Zivilrecht</a:t>
            </a:r>
          </a:p>
          <a:p>
            <a:pPr marL="285750" indent="-285750">
              <a:buFont typeface="Wingdings" panose="05000000000000000000" pitchFamily="2" charset="2"/>
              <a:buChar char="§"/>
            </a:pPr>
            <a:r>
              <a:rPr lang="de-DE" dirty="0" err="1"/>
              <a:t>Ordnungswidrigkeitenrecht</a:t>
            </a:r>
            <a:endParaRPr lang="de-DE" dirty="0"/>
          </a:p>
          <a:p>
            <a:pPr marL="285750" indent="-285750">
              <a:buFont typeface="Wingdings" panose="05000000000000000000" pitchFamily="2" charset="2"/>
              <a:buChar char="§"/>
            </a:pPr>
            <a:r>
              <a:rPr lang="de-DE" dirty="0"/>
              <a:t>Strafrecht</a:t>
            </a:r>
          </a:p>
          <a:p>
            <a:endParaRPr lang="de-DE" dirty="0"/>
          </a:p>
          <a:p>
            <a:pPr marL="0" indent="0">
              <a:buNone/>
            </a:pPr>
            <a:r>
              <a:rPr lang="de-DE" dirty="0"/>
              <a:t>Kommt es zu einem Unfall mit einer manipulierten Maschine, drohen dem Verursacher eine </a:t>
            </a:r>
            <a:r>
              <a:rPr lang="de-DE" b="1" dirty="0"/>
              <a:t>Strafanzeige</a:t>
            </a:r>
            <a:r>
              <a:rPr lang="de-DE" dirty="0"/>
              <a:t> wegen </a:t>
            </a:r>
            <a:r>
              <a:rPr lang="de-DE" b="1" dirty="0"/>
              <a:t>fahrlässiger Körperverletzung</a:t>
            </a:r>
            <a:r>
              <a:rPr lang="de-DE" dirty="0"/>
              <a:t> oder sogar </a:t>
            </a:r>
            <a:r>
              <a:rPr lang="de-DE" b="1" dirty="0"/>
              <a:t>fahrlässiger Tötung</a:t>
            </a:r>
            <a:r>
              <a:rPr lang="de-DE" dirty="0"/>
              <a:t>. Zusätzlich drohen </a:t>
            </a:r>
            <a:r>
              <a:rPr lang="de-DE" b="1" dirty="0"/>
              <a:t>fristlose Kündigung</a:t>
            </a:r>
            <a:r>
              <a:rPr lang="de-DE" dirty="0"/>
              <a:t> und </a:t>
            </a:r>
            <a:r>
              <a:rPr lang="de-DE" b="1" dirty="0"/>
              <a:t>Schadensersatzforderungen</a:t>
            </a:r>
            <a:r>
              <a:rPr lang="de-DE" dirty="0"/>
              <a:t>.</a:t>
            </a:r>
          </a:p>
          <a:p>
            <a:pPr marL="0" indent="0">
              <a:buNone/>
            </a:pPr>
            <a:endParaRPr lang="de-DE" dirty="0"/>
          </a:p>
        </p:txBody>
      </p:sp>
      <p:sp>
        <p:nvSpPr>
          <p:cNvPr id="4" name="Fußzeilenplatzhalter 3"/>
          <p:cNvSpPr>
            <a:spLocks noGrp="1"/>
          </p:cNvSpPr>
          <p:nvPr>
            <p:ph type="ftr" sz="quarter" idx="20"/>
          </p:nvPr>
        </p:nvSpPr>
        <p:spPr/>
        <p:txBody>
          <a:bodyPr/>
          <a:lstStyle/>
          <a:p>
            <a:r>
              <a:rPr lang="de-DE"/>
              <a:t>© 2019 -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10</a:t>
            </a:fld>
            <a:endParaRPr lang="de-DE"/>
          </a:p>
        </p:txBody>
      </p:sp>
      <p:sp>
        <p:nvSpPr>
          <p:cNvPr id="7" name="Textplatzhalter 6">
            <a:extLst>
              <a:ext uri="{FF2B5EF4-FFF2-40B4-BE49-F238E27FC236}">
                <a16:creationId xmlns:a16="http://schemas.microsoft.com/office/drawing/2014/main" id="{DF6AA111-9F91-B818-BE73-CD527D6CD68A}"/>
              </a:ext>
            </a:extLst>
          </p:cNvPr>
          <p:cNvSpPr>
            <a:spLocks noGrp="1"/>
          </p:cNvSpPr>
          <p:nvPr>
            <p:ph type="body" sz="quarter" idx="18"/>
          </p:nvPr>
        </p:nvSpPr>
        <p:spPr/>
        <p:txBody>
          <a:bodyPr/>
          <a:lstStyle/>
          <a:p>
            <a:endParaRPr lang="de-DE"/>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2516172"/>
            <a:ext cx="2448272" cy="1836204"/>
          </a:xfrm>
          <a:prstGeom prst="rect">
            <a:avLst/>
          </a:prstGeom>
          <a:ln>
            <a:noFill/>
          </a:ln>
          <a:effectLst>
            <a:softEdge rad="112500"/>
          </a:effectLst>
        </p:spPr>
      </p:pic>
      <p:sp>
        <p:nvSpPr>
          <p:cNvPr id="8" name="Textfeld 7"/>
          <p:cNvSpPr txBox="1"/>
          <p:nvPr/>
        </p:nvSpPr>
        <p:spPr>
          <a:xfrm>
            <a:off x="6516216" y="4365684"/>
            <a:ext cx="1656184" cy="215444"/>
          </a:xfrm>
          <a:prstGeom prst="rect">
            <a:avLst/>
          </a:prstGeom>
          <a:noFill/>
        </p:spPr>
        <p:txBody>
          <a:bodyPr wrap="square" rtlCol="0">
            <a:spAutoFit/>
          </a:bodyPr>
          <a:lstStyle/>
          <a:p>
            <a:r>
              <a:rPr lang="de-DE" sz="800" dirty="0">
                <a:solidFill>
                  <a:schemeClr val="accent1"/>
                </a:solidFill>
              </a:rPr>
              <a:t>©</a:t>
            </a:r>
            <a:r>
              <a:rPr lang="de-DE" sz="800" dirty="0" err="1">
                <a:solidFill>
                  <a:schemeClr val="accent1"/>
                </a:solidFill>
              </a:rPr>
              <a:t>pixabay</a:t>
            </a:r>
            <a:r>
              <a:rPr lang="de-DE" sz="800" dirty="0">
                <a:solidFill>
                  <a:schemeClr val="accent1"/>
                </a:solidFill>
              </a:rPr>
              <a:t>, </a:t>
            </a:r>
            <a:r>
              <a:rPr lang="de-DE" sz="800" dirty="0" err="1">
                <a:solidFill>
                  <a:schemeClr val="accent1"/>
                </a:solidFill>
              </a:rPr>
              <a:t>succo</a:t>
            </a:r>
            <a:endParaRPr lang="de-DE" sz="800" dirty="0">
              <a:solidFill>
                <a:schemeClr val="accent1"/>
              </a:solidFill>
            </a:endParaRPr>
          </a:p>
        </p:txBody>
      </p:sp>
    </p:spTree>
    <p:extLst>
      <p:ext uri="{BB962C8B-B14F-4D97-AF65-F5344CB8AC3E}">
        <p14:creationId xmlns:p14="http://schemas.microsoft.com/office/powerpoint/2010/main" val="1358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BEA728-7CB7-A668-3C8F-EE8DF8233BFA}"/>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393784A0-2C81-892C-1E5D-600ACC126B9D}"/>
              </a:ext>
            </a:extLst>
          </p:cNvPr>
          <p:cNvSpPr>
            <a:spLocks noGrp="1"/>
          </p:cNvSpPr>
          <p:nvPr>
            <p:ph type="body" sz="quarter" idx="14"/>
          </p:nvPr>
        </p:nvSpPr>
        <p:spPr/>
        <p:txBody>
          <a:bodyPr/>
          <a:lstStyle/>
          <a:p>
            <a:endParaRPr lang="de-DE"/>
          </a:p>
        </p:txBody>
      </p:sp>
      <p:sp>
        <p:nvSpPr>
          <p:cNvPr id="4" name="Textplatzhalter 3">
            <a:extLst>
              <a:ext uri="{FF2B5EF4-FFF2-40B4-BE49-F238E27FC236}">
                <a16:creationId xmlns:a16="http://schemas.microsoft.com/office/drawing/2014/main" id="{9AB55E36-33A1-2E4F-AD25-1EFB131309A9}"/>
              </a:ext>
            </a:extLst>
          </p:cNvPr>
          <p:cNvSpPr>
            <a:spLocks noGrp="1"/>
          </p:cNvSpPr>
          <p:nvPr>
            <p:ph type="body" sz="quarter" idx="15"/>
          </p:nvPr>
        </p:nvSpPr>
        <p:spPr/>
        <p:txBody>
          <a:bodyPr/>
          <a:lstStyle/>
          <a:p>
            <a:endParaRPr lang="de-DE"/>
          </a:p>
        </p:txBody>
      </p:sp>
      <p:sp>
        <p:nvSpPr>
          <p:cNvPr id="5" name="Textplatzhalter 4">
            <a:extLst>
              <a:ext uri="{FF2B5EF4-FFF2-40B4-BE49-F238E27FC236}">
                <a16:creationId xmlns:a16="http://schemas.microsoft.com/office/drawing/2014/main" id="{88EEDA96-87BA-45B3-BAFE-33D55F88937F}"/>
              </a:ext>
            </a:extLst>
          </p:cNvPr>
          <p:cNvSpPr>
            <a:spLocks noGrp="1"/>
          </p:cNvSpPr>
          <p:nvPr>
            <p:ph type="body" sz="quarter" idx="16"/>
          </p:nvPr>
        </p:nvSpPr>
        <p:spPr/>
        <p:txBody>
          <a:bodyPr/>
          <a:lstStyle/>
          <a:p>
            <a:endParaRPr lang="de-DE"/>
          </a:p>
        </p:txBody>
      </p:sp>
      <p:sp>
        <p:nvSpPr>
          <p:cNvPr id="8" name="Textplatzhalter 7">
            <a:extLst>
              <a:ext uri="{FF2B5EF4-FFF2-40B4-BE49-F238E27FC236}">
                <a16:creationId xmlns:a16="http://schemas.microsoft.com/office/drawing/2014/main" id="{69F868BE-D299-D5C3-EA00-65DCE37D5100}"/>
              </a:ext>
            </a:extLst>
          </p:cNvPr>
          <p:cNvSpPr>
            <a:spLocks noGrp="1"/>
          </p:cNvSpPr>
          <p:nvPr>
            <p:ph type="body" sz="quarter" idx="17"/>
          </p:nvPr>
        </p:nvSpPr>
        <p:spPr/>
        <p:txBody>
          <a:bodyPr/>
          <a:lstStyle/>
          <a:p>
            <a:endParaRPr lang="de-DE"/>
          </a:p>
        </p:txBody>
      </p:sp>
      <p:sp>
        <p:nvSpPr>
          <p:cNvPr id="9" name="Textplatzhalter 8">
            <a:extLst>
              <a:ext uri="{FF2B5EF4-FFF2-40B4-BE49-F238E27FC236}">
                <a16:creationId xmlns:a16="http://schemas.microsoft.com/office/drawing/2014/main" id="{67AF0B71-0F7E-DB2A-52D4-09BF5713CB6C}"/>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22414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C257ED8-DBAD-97AD-F673-C56F17F6766A}"/>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8241A0C4-32E4-E7A6-6D64-70348E1B17DB}"/>
              </a:ext>
            </a:extLst>
          </p:cNvPr>
          <p:cNvSpPr>
            <a:spLocks noGrp="1"/>
          </p:cNvSpPr>
          <p:nvPr>
            <p:ph type="sldNum" sz="quarter" idx="11"/>
          </p:nvPr>
        </p:nvSpPr>
        <p:spPr/>
        <p:txBody>
          <a:bodyPr/>
          <a:lstStyle/>
          <a:p>
            <a:fld id="{521AE3AC-DDCA-45D4-9B2A-A2DBEA872607}" type="slidenum">
              <a:rPr lang="de-DE" smtClean="0"/>
              <a:pPr/>
              <a:t>12</a:t>
            </a:fld>
            <a:endParaRPr lang="de-DE" dirty="0"/>
          </a:p>
        </p:txBody>
      </p:sp>
    </p:spTree>
    <p:extLst>
      <p:ext uri="{BB962C8B-B14F-4D97-AF65-F5344CB8AC3E}">
        <p14:creationId xmlns:p14="http://schemas.microsoft.com/office/powerpoint/2010/main" val="104122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Pflichten des Herstellers</a:t>
            </a:r>
          </a:p>
        </p:txBody>
      </p:sp>
      <p:sp>
        <p:nvSpPr>
          <p:cNvPr id="8" name="Textplatzhalter 7">
            <a:extLst>
              <a:ext uri="{FF2B5EF4-FFF2-40B4-BE49-F238E27FC236}">
                <a16:creationId xmlns:a16="http://schemas.microsoft.com/office/drawing/2014/main" id="{2F86D4DD-C2F3-7999-4ACB-C12BE9867631}"/>
              </a:ext>
            </a:extLst>
          </p:cNvPr>
          <p:cNvSpPr>
            <a:spLocks noGrp="1"/>
          </p:cNvSpPr>
          <p:nvPr>
            <p:ph type="body" sz="quarter" idx="18"/>
          </p:nvPr>
        </p:nvSpPr>
        <p:spPr/>
        <p:txBody>
          <a:bodyPr/>
          <a:lstStyle/>
          <a:p>
            <a:endParaRPr lang="de-DE"/>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marL="0" indent="0">
              <a:buNone/>
            </a:pPr>
            <a:r>
              <a:rPr lang="de-DE" dirty="0"/>
              <a:t>Hersteller von Maschinen sind vom Gesetzgeber dazu verpflichtet, ihre Produkte nach den Vorgaben der EG-Maschinenrichtlinie zu gestalten. </a:t>
            </a:r>
          </a:p>
          <a:p>
            <a:pPr marL="0" indent="0">
              <a:buNone/>
            </a:pPr>
            <a:r>
              <a:rPr lang="de-DE" dirty="0"/>
              <a:t>Der Hersteller signalisiert das Einhalten aller gesetzlichen Vorgaben mit dem </a:t>
            </a:r>
            <a:r>
              <a:rPr lang="de-DE" dirty="0" err="1"/>
              <a:t>CE</a:t>
            </a:r>
            <a:r>
              <a:rPr lang="de-DE" dirty="0"/>
              <a:t>-Kennzeichen.</a:t>
            </a:r>
          </a:p>
          <a:p>
            <a:pPr marL="0" indent="0">
              <a:buNone/>
            </a:pPr>
            <a:r>
              <a:rPr lang="de-DE" dirty="0"/>
              <a:t> </a:t>
            </a:r>
          </a:p>
          <a:p>
            <a:endParaRPr lang="de-DE" dirty="0"/>
          </a:p>
          <a:p>
            <a:endParaRPr lang="de-DE" dirty="0"/>
          </a:p>
          <a:p>
            <a:endParaRPr lang="de-DE" dirty="0"/>
          </a:p>
          <a:p>
            <a:pPr marL="0" indent="0">
              <a:buNone/>
            </a:pPr>
            <a:endParaRPr lang="de-DE" dirty="0"/>
          </a:p>
          <a:p>
            <a:pPr marL="0" indent="0">
              <a:buNone/>
            </a:pPr>
            <a:endParaRPr lang="de-DE" dirty="0"/>
          </a:p>
        </p:txBody>
      </p:sp>
      <p:sp>
        <p:nvSpPr>
          <p:cNvPr id="4" name="Fußzeilenplatzhalter 3"/>
          <p:cNvSpPr>
            <a:spLocks noGrp="1"/>
          </p:cNvSpPr>
          <p:nvPr>
            <p:ph type="ftr" sz="quarter" idx="20"/>
          </p:nvPr>
        </p:nvSpPr>
        <p:spPr/>
        <p:txBody>
          <a:bodyPr/>
          <a:lstStyle/>
          <a:p>
            <a:r>
              <a:rPr lang="de-DE"/>
              <a:t>© 2019 -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2</a:t>
            </a:fld>
            <a:endParaRPr lang="de-DE"/>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1484784"/>
            <a:ext cx="3203848" cy="2287748"/>
          </a:xfrm>
          <a:prstGeom prst="rect">
            <a:avLst/>
          </a:prstGeom>
        </p:spPr>
      </p:pic>
      <p:sp>
        <p:nvSpPr>
          <p:cNvPr id="7" name="Inhaltsplatzhalter 1">
            <a:extLst>
              <a:ext uri="{FF2B5EF4-FFF2-40B4-BE49-F238E27FC236}">
                <a16:creationId xmlns:a16="http://schemas.microsoft.com/office/drawing/2014/main" id="{38692CBC-42A3-4367-8A1F-FBEC56CAC9BF}"/>
              </a:ext>
            </a:extLst>
          </p:cNvPr>
          <p:cNvSpPr txBox="1">
            <a:spLocks/>
          </p:cNvSpPr>
          <p:nvPr/>
        </p:nvSpPr>
        <p:spPr>
          <a:xfrm>
            <a:off x="319659" y="4167279"/>
            <a:ext cx="8207139" cy="2376289"/>
          </a:xfrm>
          <a:prstGeom prst="rect">
            <a:avLst/>
          </a:prstGeom>
        </p:spPr>
        <p:txBody>
          <a:bodyPr vert="horz" lIns="91440" tIns="45720" rIns="91440" bIns="45720" rtlCol="0">
            <a:noAutofit/>
          </a:bodyPr>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e-DE" dirty="0"/>
              <a:t>Damit ist sichergestellt, dass die von einer Maschine ausgehenden Gefahren beim bestimmungsgemäßen Gebrauch unwirksam gemacht werden.</a:t>
            </a:r>
          </a:p>
          <a:p>
            <a:pPr marL="0" indent="0">
              <a:buFont typeface="Wingdings" panose="05000000000000000000" pitchFamily="2" charset="2"/>
              <a:buNone/>
            </a:pPr>
            <a:r>
              <a:rPr lang="de-DE" dirty="0"/>
              <a:t>Dabei ist nicht von einem fehlerfreien Verhalten der Mitarbeiter auszugehen, denn auch ein vorhersehbares - nicht mutwilliges -  Fehlverhalten muss durch die Schutzeinrichtungen und Sicherheitsfunktionen berücksichtigt werden.</a:t>
            </a:r>
          </a:p>
          <a:p>
            <a:pPr marL="0" indent="0">
              <a:buFont typeface="Wingdings" panose="05000000000000000000" pitchFamily="2" charset="2"/>
              <a:buNone/>
            </a:pPr>
            <a:r>
              <a:rPr lang="de-DE" dirty="0"/>
              <a:t> </a:t>
            </a:r>
          </a:p>
          <a:p>
            <a:endParaRPr lang="de-DE" dirty="0"/>
          </a:p>
          <a:p>
            <a:endParaRPr lang="de-DE" dirty="0"/>
          </a:p>
          <a:p>
            <a:endParaRPr lang="de-DE" dirty="0"/>
          </a:p>
          <a:p>
            <a:pPr marL="0" indent="0">
              <a:buFont typeface="Wingdings" panose="05000000000000000000" pitchFamily="2" charset="2"/>
              <a:buNone/>
            </a:pPr>
            <a:endParaRPr lang="de-DE" dirty="0"/>
          </a:p>
          <a:p>
            <a:pPr marL="0" indent="0">
              <a:buFont typeface="Wingdings" panose="05000000000000000000" pitchFamily="2" charset="2"/>
              <a:buNone/>
            </a:pPr>
            <a:endParaRPr lang="de-DE" dirty="0"/>
          </a:p>
        </p:txBody>
      </p:sp>
    </p:spTree>
    <p:extLst>
      <p:ext uri="{BB962C8B-B14F-4D97-AF65-F5344CB8AC3E}">
        <p14:creationId xmlns:p14="http://schemas.microsoft.com/office/powerpoint/2010/main" val="129346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Betriebsarten einer Maschine</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marL="0" indent="0">
              <a:buNone/>
            </a:pPr>
            <a:r>
              <a:rPr lang="de-DE" dirty="0"/>
              <a:t>Die Sicherheitsfunktionen müssen alle möglichen Betriebsarten einer Maschine berücksichtigen. Diese sind:</a:t>
            </a:r>
          </a:p>
          <a:p>
            <a:pPr marL="0" indent="0">
              <a:buNone/>
            </a:pPr>
            <a:endParaRPr lang="de-DE" dirty="0"/>
          </a:p>
          <a:p>
            <a:pPr marL="285750" indent="-285750">
              <a:buFont typeface="Wingdings" panose="05000000000000000000" pitchFamily="2" charset="2"/>
              <a:buChar char="§"/>
            </a:pPr>
            <a:r>
              <a:rPr lang="de-DE" dirty="0"/>
              <a:t>Aufbau </a:t>
            </a:r>
          </a:p>
          <a:p>
            <a:pPr marL="285750" indent="-285750">
              <a:buFont typeface="Wingdings" panose="05000000000000000000" pitchFamily="2" charset="2"/>
              <a:buChar char="§"/>
            </a:pPr>
            <a:r>
              <a:rPr lang="de-DE" dirty="0"/>
              <a:t>Inbetriebnahme </a:t>
            </a:r>
          </a:p>
          <a:p>
            <a:pPr marL="285750" indent="-285750">
              <a:buFont typeface="Wingdings" panose="05000000000000000000" pitchFamily="2" charset="2"/>
              <a:buChar char="§"/>
            </a:pPr>
            <a:r>
              <a:rPr lang="de-DE" dirty="0"/>
              <a:t>Bedienung </a:t>
            </a:r>
          </a:p>
          <a:p>
            <a:pPr marL="285750" indent="-285750">
              <a:buFont typeface="Wingdings" panose="05000000000000000000" pitchFamily="2" charset="2"/>
              <a:buChar char="§"/>
            </a:pPr>
            <a:r>
              <a:rPr lang="de-DE" dirty="0"/>
              <a:t>Einrichtung </a:t>
            </a:r>
          </a:p>
          <a:p>
            <a:pPr marL="285750" indent="-285750">
              <a:buFont typeface="Wingdings" panose="05000000000000000000" pitchFamily="2" charset="2"/>
              <a:buChar char="§"/>
            </a:pPr>
            <a:r>
              <a:rPr lang="de-DE" dirty="0"/>
              <a:t>Instandhaltung</a:t>
            </a:r>
          </a:p>
          <a:p>
            <a:pPr marL="285750" indent="-285750">
              <a:buFont typeface="Wingdings" panose="05000000000000000000" pitchFamily="2" charset="2"/>
              <a:buChar char="§"/>
            </a:pPr>
            <a:r>
              <a:rPr lang="de-DE" dirty="0"/>
              <a:t>Demontage und Entsorgung</a:t>
            </a:r>
          </a:p>
          <a:p>
            <a:pPr marL="0" indent="0">
              <a:buNone/>
            </a:pPr>
            <a:r>
              <a:rPr lang="de-DE" dirty="0"/>
              <a:t> </a:t>
            </a:r>
          </a:p>
          <a:p>
            <a:pPr marL="0" indent="0">
              <a:buNone/>
            </a:pPr>
            <a:r>
              <a:rPr lang="de-DE" dirty="0"/>
              <a:t>In allen Phasen kommt es zu unterschiedlichen Gefährdungen und alle Phasen müssen abgesichert sein. </a:t>
            </a:r>
          </a:p>
          <a:p>
            <a:endParaRPr lang="de-DE" dirty="0"/>
          </a:p>
          <a:p>
            <a:endParaRPr lang="de-DE" dirty="0"/>
          </a:p>
          <a:p>
            <a:pPr marL="0" indent="0">
              <a:buNone/>
            </a:pPr>
            <a:endParaRPr lang="de-DE" dirty="0"/>
          </a:p>
          <a:p>
            <a:pPr marL="0" indent="0">
              <a:buNone/>
            </a:pPr>
            <a:endParaRPr lang="de-DE" dirty="0"/>
          </a:p>
        </p:txBody>
      </p:sp>
      <p:sp>
        <p:nvSpPr>
          <p:cNvPr id="4" name="Fußzeilenplatzhalter 3"/>
          <p:cNvSpPr>
            <a:spLocks noGrp="1"/>
          </p:cNvSpPr>
          <p:nvPr>
            <p:ph type="ftr" sz="quarter" idx="20"/>
          </p:nvPr>
        </p:nvSpPr>
        <p:spPr/>
        <p:txBody>
          <a:bodyPr/>
          <a:lstStyle/>
          <a:p>
            <a:r>
              <a:rPr lang="de-DE"/>
              <a:t>© 2019 -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3</a:t>
            </a:fld>
            <a:endParaRPr lang="de-DE"/>
          </a:p>
        </p:txBody>
      </p:sp>
      <p:sp>
        <p:nvSpPr>
          <p:cNvPr id="2" name="Textplatzhalter 1">
            <a:extLst>
              <a:ext uri="{FF2B5EF4-FFF2-40B4-BE49-F238E27FC236}">
                <a16:creationId xmlns:a16="http://schemas.microsoft.com/office/drawing/2014/main" id="{48EB1625-C89F-27E6-68A5-4F2DCD6B0408}"/>
              </a:ext>
            </a:extLst>
          </p:cNvPr>
          <p:cNvSpPr>
            <a:spLocks noGrp="1"/>
          </p:cNvSpPr>
          <p:nvPr>
            <p:ph type="body" sz="quarter" idx="18"/>
          </p:nvPr>
        </p:nvSpPr>
        <p:spPr/>
        <p:txBody>
          <a:bodyPr/>
          <a:lstStyle/>
          <a:p>
            <a:endParaRPr lang="de-DE"/>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1161" y="2389654"/>
            <a:ext cx="3563785" cy="2375857"/>
          </a:xfrm>
          <a:prstGeom prst="rect">
            <a:avLst/>
          </a:prstGeom>
          <a:ln>
            <a:noFill/>
          </a:ln>
          <a:effectLst>
            <a:softEdge rad="112500"/>
          </a:effectLst>
        </p:spPr>
      </p:pic>
      <p:sp>
        <p:nvSpPr>
          <p:cNvPr id="11" name="Textfeld 10"/>
          <p:cNvSpPr txBox="1"/>
          <p:nvPr/>
        </p:nvSpPr>
        <p:spPr>
          <a:xfrm>
            <a:off x="5436096" y="4712212"/>
            <a:ext cx="1656184" cy="215444"/>
          </a:xfrm>
          <a:prstGeom prst="rect">
            <a:avLst/>
          </a:prstGeom>
          <a:noFill/>
        </p:spPr>
        <p:txBody>
          <a:bodyPr wrap="square" rtlCol="0">
            <a:spAutoFit/>
          </a:bodyPr>
          <a:lstStyle/>
          <a:p>
            <a:r>
              <a:rPr lang="de-DE" sz="800" dirty="0">
                <a:solidFill>
                  <a:schemeClr val="accent1"/>
                </a:solidFill>
              </a:rPr>
              <a:t>© </a:t>
            </a:r>
            <a:r>
              <a:rPr lang="de-DE" sz="800" dirty="0" err="1">
                <a:solidFill>
                  <a:schemeClr val="accent1"/>
                </a:solidFill>
              </a:rPr>
              <a:t>pixabay</a:t>
            </a:r>
            <a:r>
              <a:rPr lang="de-DE" sz="800" dirty="0">
                <a:solidFill>
                  <a:schemeClr val="accent1"/>
                </a:solidFill>
              </a:rPr>
              <a:t> - Michael </a:t>
            </a:r>
            <a:r>
              <a:rPr lang="de-DE" sz="800" dirty="0" err="1">
                <a:solidFill>
                  <a:schemeClr val="accent1"/>
                </a:solidFill>
              </a:rPr>
              <a:t>Jarmoluk</a:t>
            </a:r>
            <a:r>
              <a:rPr lang="de-DE" sz="800" dirty="0">
                <a:solidFill>
                  <a:schemeClr val="accent1"/>
                </a:solidFill>
              </a:rPr>
              <a:t>,</a:t>
            </a:r>
          </a:p>
        </p:txBody>
      </p:sp>
    </p:spTree>
    <p:extLst>
      <p:ext uri="{BB962C8B-B14F-4D97-AF65-F5344CB8AC3E}">
        <p14:creationId xmlns:p14="http://schemas.microsoft.com/office/powerpoint/2010/main" val="282047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Gefährdungspotenzial durch Manipulationen</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22"/>
          </p:nvPr>
        </p:nvSpPr>
        <p:spPr>
          <a:xfrm>
            <a:off x="395290" y="1601093"/>
            <a:ext cx="4536750" cy="2591631"/>
          </a:xfrm>
        </p:spPr>
        <p:txBody>
          <a:bodyPr/>
          <a:lstStyle/>
          <a:p>
            <a:pPr marL="0" indent="0">
              <a:buNone/>
            </a:pPr>
            <a:r>
              <a:rPr lang="de-DE" sz="2000" dirty="0"/>
              <a:t>Nach einer Studie der Deutschen Gesetzlichen </a:t>
            </a:r>
            <a:r>
              <a:rPr lang="de-DE" sz="2000" dirty="0" err="1"/>
              <a:t>Unvallversicherung</a:t>
            </a:r>
            <a:r>
              <a:rPr lang="de-DE" sz="2000" dirty="0"/>
              <a:t> sind knapp über 30 % aller Schutzeinrichtungen an Maschinen außer Funktion gesetzt.</a:t>
            </a:r>
          </a:p>
          <a:p>
            <a:pPr marL="0" indent="0">
              <a:buNone/>
            </a:pPr>
            <a:endParaRPr lang="de-DE" sz="2000" dirty="0"/>
          </a:p>
          <a:p>
            <a:pPr marL="0" indent="0">
              <a:buNone/>
            </a:pPr>
            <a:r>
              <a:rPr lang="de-DE" sz="2000" dirty="0"/>
              <a:t>Die Folge sind zahlreiche schwerwiegende Unfälle auch mit Todesfolge.</a:t>
            </a:r>
          </a:p>
        </p:txBody>
      </p:sp>
      <p:sp>
        <p:nvSpPr>
          <p:cNvPr id="4" name="Fußzeilenplatzhalter 3"/>
          <p:cNvSpPr>
            <a:spLocks noGrp="1"/>
          </p:cNvSpPr>
          <p:nvPr>
            <p:ph type="ftr" sz="quarter" idx="25"/>
          </p:nvPr>
        </p:nvSpPr>
        <p:spPr/>
        <p:txBody>
          <a:bodyPr/>
          <a:lstStyle/>
          <a:p>
            <a:r>
              <a:rPr lang="de-DE"/>
              <a:t>© 2019 - Unterweisung Plus</a:t>
            </a:r>
            <a:endParaRPr lang="de-DE" dirty="0"/>
          </a:p>
        </p:txBody>
      </p:sp>
      <p:sp>
        <p:nvSpPr>
          <p:cNvPr id="3" name="Foliennummernplatzhalter 2"/>
          <p:cNvSpPr>
            <a:spLocks noGrp="1"/>
          </p:cNvSpPr>
          <p:nvPr>
            <p:ph type="sldNum" sz="quarter" idx="26"/>
          </p:nvPr>
        </p:nvSpPr>
        <p:spPr/>
        <p:txBody>
          <a:bodyPr/>
          <a:lstStyle/>
          <a:p>
            <a:fld id="{9564BF1B-7A00-4FDB-9ACC-13A0BEC11AB6}" type="slidenum">
              <a:rPr lang="de-DE" smtClean="0"/>
              <a:pPr/>
              <a:t>4</a:t>
            </a:fld>
            <a:endParaRPr lang="de-DE"/>
          </a:p>
        </p:txBody>
      </p:sp>
      <p:sp>
        <p:nvSpPr>
          <p:cNvPr id="2" name="Textplatzhalter 1">
            <a:extLst>
              <a:ext uri="{FF2B5EF4-FFF2-40B4-BE49-F238E27FC236}">
                <a16:creationId xmlns:a16="http://schemas.microsoft.com/office/drawing/2014/main" id="{A54F4ED2-D1C6-F74B-ECC3-F6757C663345}"/>
              </a:ext>
            </a:extLst>
          </p:cNvPr>
          <p:cNvSpPr>
            <a:spLocks noGrp="1"/>
          </p:cNvSpPr>
          <p:nvPr>
            <p:ph type="body" sz="quarter" idx="18"/>
          </p:nvPr>
        </p:nvSpPr>
        <p:spPr/>
        <p:txBody>
          <a:bodyPr/>
          <a:lstStyle/>
          <a:p>
            <a:endParaRPr lang="de-DE"/>
          </a:p>
        </p:txBody>
      </p:sp>
      <p:sp>
        <p:nvSpPr>
          <p:cNvPr id="8" name="Textfeld 7"/>
          <p:cNvSpPr txBox="1"/>
          <p:nvPr/>
        </p:nvSpPr>
        <p:spPr>
          <a:xfrm>
            <a:off x="331254" y="4574133"/>
            <a:ext cx="8165551" cy="1569660"/>
          </a:xfrm>
          <a:prstGeom prst="rect">
            <a:avLst/>
          </a:prstGeom>
          <a:noFill/>
        </p:spPr>
        <p:txBody>
          <a:bodyPr wrap="square" rtlCol="0">
            <a:spAutoFit/>
          </a:bodyPr>
          <a:lstStyle/>
          <a:p>
            <a:r>
              <a:rPr lang="de-DE" sz="3200" dirty="0">
                <a:solidFill>
                  <a:schemeClr val="accent1"/>
                </a:solidFill>
              </a:rPr>
              <a:t>90 % der betroffenen Mitarbeiter haben darüber Kenntnis! </a:t>
            </a:r>
          </a:p>
          <a:p>
            <a:r>
              <a:rPr lang="de-DE" sz="3200" dirty="0">
                <a:solidFill>
                  <a:schemeClr val="accent1"/>
                </a:solidFill>
              </a:rPr>
              <a:t>Nur 10 % halten das für keine Gefahr! </a:t>
            </a:r>
          </a:p>
        </p:txBody>
      </p:sp>
      <p:sp>
        <p:nvSpPr>
          <p:cNvPr id="10" name="Textfeld 9"/>
          <p:cNvSpPr txBox="1"/>
          <p:nvPr/>
        </p:nvSpPr>
        <p:spPr>
          <a:xfrm>
            <a:off x="6516216" y="3996506"/>
            <a:ext cx="1656184" cy="215444"/>
          </a:xfrm>
          <a:prstGeom prst="rect">
            <a:avLst/>
          </a:prstGeom>
          <a:noFill/>
        </p:spPr>
        <p:txBody>
          <a:bodyPr wrap="square" rtlCol="0">
            <a:spAutoFit/>
          </a:bodyPr>
          <a:lstStyle/>
          <a:p>
            <a:r>
              <a:rPr lang="de-DE" sz="800" dirty="0">
                <a:solidFill>
                  <a:schemeClr val="accent1"/>
                </a:solidFill>
              </a:rPr>
              <a:t>© #249443836, </a:t>
            </a:r>
            <a:r>
              <a:rPr lang="de-DE" sz="800" dirty="0" err="1">
                <a:solidFill>
                  <a:schemeClr val="accent1"/>
                </a:solidFill>
              </a:rPr>
              <a:t>fotolia</a:t>
            </a:r>
            <a:endParaRPr lang="de-DE" sz="800" dirty="0">
              <a:solidFill>
                <a:schemeClr val="accent1"/>
              </a:solidFill>
            </a:endParaRPr>
          </a:p>
        </p:txBody>
      </p:sp>
      <p:pic>
        <p:nvPicPr>
          <p:cNvPr id="7" name="Grafik 6">
            <a:extLst>
              <a:ext uri="{FF2B5EF4-FFF2-40B4-BE49-F238E27FC236}">
                <a16:creationId xmlns:a16="http://schemas.microsoft.com/office/drawing/2014/main" id="{91F458DC-4D72-48B4-A0DE-88440D971C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1819" y="1642942"/>
            <a:ext cx="3430543" cy="2289740"/>
          </a:xfrm>
          <a:prstGeom prst="rect">
            <a:avLst/>
          </a:prstGeom>
          <a:effectLst>
            <a:softEdge rad="304800"/>
          </a:effectLst>
        </p:spPr>
      </p:pic>
    </p:spTree>
    <p:extLst>
      <p:ext uri="{BB962C8B-B14F-4D97-AF65-F5344CB8AC3E}">
        <p14:creationId xmlns:p14="http://schemas.microsoft.com/office/powerpoint/2010/main" val="16400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Warum wird manipuliert?</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marL="285750" indent="-285750">
              <a:buFont typeface="Wingdings" panose="05000000000000000000" pitchFamily="2" charset="2"/>
              <a:buChar char="§"/>
            </a:pPr>
            <a:r>
              <a:rPr lang="de-DE" sz="2000" dirty="0"/>
              <a:t>Beschleunigung der Arbeitsprozesse (z. B. bei einer Reparatur)</a:t>
            </a:r>
          </a:p>
          <a:p>
            <a:pPr marL="285750" indent="-285750">
              <a:buFont typeface="Wingdings" panose="05000000000000000000" pitchFamily="2" charset="2"/>
              <a:buChar char="§"/>
            </a:pPr>
            <a:r>
              <a:rPr lang="de-DE" sz="2000" dirty="0"/>
              <a:t>Verbesserung der Arbeitsleistung</a:t>
            </a:r>
          </a:p>
          <a:p>
            <a:pPr marL="285750" indent="-285750">
              <a:buFont typeface="Wingdings" panose="05000000000000000000" pitchFamily="2" charset="2"/>
              <a:buChar char="§"/>
            </a:pPr>
            <a:r>
              <a:rPr lang="de-DE" sz="2000" dirty="0"/>
              <a:t>Bequemlichkeit – Schutzeinrichtungen wirken oft behindernd z. B. Zweihand-Schaltung</a:t>
            </a:r>
          </a:p>
          <a:p>
            <a:pPr marL="285750" indent="-285750">
              <a:buFont typeface="Wingdings" panose="05000000000000000000" pitchFamily="2" charset="2"/>
              <a:buChar char="§"/>
            </a:pPr>
            <a:r>
              <a:rPr lang="de-DE" sz="2000" dirty="0"/>
              <a:t>Selbstüberschätzung – man sieht, dass ein Fachmann so etwas tut und ist der Meinung, man könne das auch</a:t>
            </a:r>
          </a:p>
          <a:p>
            <a:pPr marL="285750" indent="-285750">
              <a:buFont typeface="Wingdings" panose="05000000000000000000" pitchFamily="2" charset="2"/>
              <a:buChar char="§"/>
            </a:pPr>
            <a:r>
              <a:rPr lang="de-DE" sz="2000" dirty="0"/>
              <a:t>Beseitigung eines störenden Einflusses – eine akustische Alarmierung, die bei jedem Maschinenanlauf ertönt, kann belästigend wirken</a:t>
            </a:r>
          </a:p>
          <a:p>
            <a:pPr marL="0" indent="0">
              <a:buNone/>
            </a:pPr>
            <a:endParaRPr lang="de-DE" sz="2000" dirty="0"/>
          </a:p>
          <a:p>
            <a:pPr marL="0" indent="0">
              <a:buNone/>
            </a:pPr>
            <a:r>
              <a:rPr lang="de-DE" sz="2000" dirty="0"/>
              <a:t>Oft gehen Mitarbeiter von einem stillen Einverständnis der Vorgesetzten für Manipulationen aus. Das ist besonders dann der Fall, wenn der Arbeitsdruck enorm hoch ist.</a:t>
            </a:r>
          </a:p>
        </p:txBody>
      </p:sp>
      <p:sp>
        <p:nvSpPr>
          <p:cNvPr id="4" name="Fußzeilenplatzhalter 3"/>
          <p:cNvSpPr>
            <a:spLocks noGrp="1"/>
          </p:cNvSpPr>
          <p:nvPr>
            <p:ph type="ftr" sz="quarter" idx="20"/>
          </p:nvPr>
        </p:nvSpPr>
        <p:spPr/>
        <p:txBody>
          <a:bodyPr/>
          <a:lstStyle/>
          <a:p>
            <a:r>
              <a:rPr lang="de-DE"/>
              <a:t>© 2019 -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5</a:t>
            </a:fld>
            <a:endParaRPr lang="de-DE"/>
          </a:p>
        </p:txBody>
      </p:sp>
      <p:sp>
        <p:nvSpPr>
          <p:cNvPr id="6" name="Textplatzhalter 5">
            <a:extLst>
              <a:ext uri="{FF2B5EF4-FFF2-40B4-BE49-F238E27FC236}">
                <a16:creationId xmlns:a16="http://schemas.microsoft.com/office/drawing/2014/main" id="{26D7EBF8-AA7B-9B12-2890-190A33C71D1E}"/>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226617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Manipulationen erkennen</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marL="0" indent="0">
              <a:spcBef>
                <a:spcPts val="1200"/>
              </a:spcBef>
              <a:buNone/>
            </a:pPr>
            <a:r>
              <a:rPr lang="de-DE" dirty="0"/>
              <a:t>Besonders gefährlich sind </a:t>
            </a:r>
            <a:r>
              <a:rPr lang="de-DE" b="1" dirty="0"/>
              <a:t>dauerhafte Manipulationen</a:t>
            </a:r>
            <a:r>
              <a:rPr lang="de-DE" dirty="0"/>
              <a:t>! </a:t>
            </a:r>
          </a:p>
          <a:p>
            <a:pPr marL="0" indent="0">
              <a:spcBef>
                <a:spcPts val="1200"/>
              </a:spcBef>
              <a:buNone/>
            </a:pPr>
            <a:r>
              <a:rPr lang="de-DE" dirty="0"/>
              <a:t>Achte deshalb immer auf:</a:t>
            </a:r>
          </a:p>
          <a:p>
            <a:pPr marL="285750" indent="-285750">
              <a:spcBef>
                <a:spcPts val="1200"/>
              </a:spcBef>
              <a:buFont typeface="Wingdings" panose="05000000000000000000" pitchFamily="2" charset="2"/>
              <a:buChar char="§"/>
            </a:pPr>
            <a:r>
              <a:rPr lang="de-DE" b="1" dirty="0"/>
              <a:t>Nicht bestimmungsgemäß </a:t>
            </a:r>
            <a:r>
              <a:rPr lang="de-DE" dirty="0"/>
              <a:t>verwendete Gegenstände (z. B. Werkzeuge, die zum Feststellen genutzt werden)</a:t>
            </a:r>
          </a:p>
          <a:p>
            <a:pPr marL="285750" indent="-285750">
              <a:spcBef>
                <a:spcPts val="1200"/>
              </a:spcBef>
              <a:buFont typeface="Wingdings" panose="05000000000000000000" pitchFamily="2" charset="2"/>
              <a:buChar char="§"/>
            </a:pPr>
            <a:r>
              <a:rPr lang="de-DE" b="1" dirty="0"/>
              <a:t>Fehlende Abdeckungen </a:t>
            </a:r>
            <a:r>
              <a:rPr lang="de-DE" dirty="0"/>
              <a:t>wie Wellenhauben oder Gerätedeckel</a:t>
            </a:r>
          </a:p>
          <a:p>
            <a:pPr marL="285750" indent="-285750">
              <a:spcBef>
                <a:spcPts val="1200"/>
              </a:spcBef>
              <a:buFont typeface="Wingdings" panose="05000000000000000000" pitchFamily="2" charset="2"/>
              <a:buChar char="§"/>
            </a:pPr>
            <a:r>
              <a:rPr lang="de-DE" dirty="0"/>
              <a:t>Mit </a:t>
            </a:r>
            <a:r>
              <a:rPr lang="de-DE" b="1" dirty="0"/>
              <a:t>Klebeband </a:t>
            </a:r>
            <a:r>
              <a:rPr lang="de-DE" dirty="0"/>
              <a:t>oder </a:t>
            </a:r>
            <a:r>
              <a:rPr lang="de-DE" b="1" dirty="0"/>
              <a:t>Kabelbinder</a:t>
            </a:r>
            <a:r>
              <a:rPr lang="de-DE" dirty="0"/>
              <a:t> fixierte Schaltvorrichtungen</a:t>
            </a:r>
          </a:p>
          <a:p>
            <a:pPr marL="285750" indent="-285750">
              <a:spcBef>
                <a:spcPts val="1200"/>
              </a:spcBef>
              <a:buFont typeface="Wingdings" panose="05000000000000000000" pitchFamily="2" charset="2"/>
              <a:buChar char="§"/>
            </a:pPr>
            <a:r>
              <a:rPr lang="de-DE" b="1" dirty="0"/>
              <a:t>Fehlende Schrauben </a:t>
            </a:r>
            <a:r>
              <a:rPr lang="de-DE" dirty="0"/>
              <a:t>an Schaltkästen – hier könnte jemand häufiger Änderungen vornehmen und schließt das Gehäuse deshalb nicht mehr vollständig.</a:t>
            </a:r>
          </a:p>
          <a:p>
            <a:pPr marL="0" indent="0">
              <a:spcBef>
                <a:spcPts val="1200"/>
              </a:spcBef>
              <a:buNone/>
            </a:pPr>
            <a:r>
              <a:rPr lang="de-DE" dirty="0"/>
              <a:t>Verdächtige Beobachtungen sind sofort zu melden. Es kann auch um Dein Leben gehen!</a:t>
            </a:r>
          </a:p>
        </p:txBody>
      </p:sp>
      <p:sp>
        <p:nvSpPr>
          <p:cNvPr id="4" name="Fußzeilenplatzhalter 3"/>
          <p:cNvSpPr>
            <a:spLocks noGrp="1"/>
          </p:cNvSpPr>
          <p:nvPr>
            <p:ph type="ftr" sz="quarter" idx="20"/>
          </p:nvPr>
        </p:nvSpPr>
        <p:spPr/>
        <p:txBody>
          <a:bodyPr/>
          <a:lstStyle/>
          <a:p>
            <a:r>
              <a:rPr lang="de-DE"/>
              <a:t>© 2019 -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6</a:t>
            </a:fld>
            <a:endParaRPr lang="de-DE"/>
          </a:p>
        </p:txBody>
      </p:sp>
      <p:sp>
        <p:nvSpPr>
          <p:cNvPr id="2" name="Textplatzhalter 1">
            <a:extLst>
              <a:ext uri="{FF2B5EF4-FFF2-40B4-BE49-F238E27FC236}">
                <a16:creationId xmlns:a16="http://schemas.microsoft.com/office/drawing/2014/main" id="{8FF748CD-A463-03EE-CE2E-8D9176DC8022}"/>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401113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Manipulation ist mutwilliges und gezieltes Vorgehen</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marL="0" indent="0">
              <a:buNone/>
            </a:pPr>
            <a:r>
              <a:rPr lang="de-DE" dirty="0"/>
              <a:t>Schutzeinrichtungen dürfen sich nicht versehentlich oder mit einfachen Mitteln außer Betrieb setzen lassen. </a:t>
            </a:r>
          </a:p>
          <a:p>
            <a:endParaRPr lang="de-DE" dirty="0"/>
          </a:p>
          <a:p>
            <a:pPr marL="0" indent="0">
              <a:buNone/>
            </a:pPr>
            <a:endParaRPr lang="de-DE" dirty="0"/>
          </a:p>
          <a:p>
            <a:pPr marL="0" indent="0">
              <a:buNone/>
            </a:pPr>
            <a:endParaRPr lang="de-DE" dirty="0"/>
          </a:p>
        </p:txBody>
      </p:sp>
      <p:sp>
        <p:nvSpPr>
          <p:cNvPr id="4" name="Fußzeilenplatzhalter 3"/>
          <p:cNvSpPr>
            <a:spLocks noGrp="1"/>
          </p:cNvSpPr>
          <p:nvPr>
            <p:ph type="ftr" sz="quarter" idx="20"/>
          </p:nvPr>
        </p:nvSpPr>
        <p:spPr/>
        <p:txBody>
          <a:bodyPr/>
          <a:lstStyle/>
          <a:p>
            <a:r>
              <a:rPr lang="de-DE"/>
              <a:t>© 2019 -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7</a:t>
            </a:fld>
            <a:endParaRPr lang="de-DE"/>
          </a:p>
        </p:txBody>
      </p:sp>
      <p:sp>
        <p:nvSpPr>
          <p:cNvPr id="2" name="Textplatzhalter 1">
            <a:extLst>
              <a:ext uri="{FF2B5EF4-FFF2-40B4-BE49-F238E27FC236}">
                <a16:creationId xmlns:a16="http://schemas.microsoft.com/office/drawing/2014/main" id="{1189F790-EF96-1356-EC07-29A8F9864043}"/>
              </a:ext>
            </a:extLst>
          </p:cNvPr>
          <p:cNvSpPr>
            <a:spLocks noGrp="1"/>
          </p:cNvSpPr>
          <p:nvPr>
            <p:ph type="body" sz="quarter" idx="18"/>
          </p:nvPr>
        </p:nvSpPr>
        <p:spPr/>
        <p:txBody>
          <a:bodyPr/>
          <a:lstStyle/>
          <a:p>
            <a:endParaRPr lang="de-DE"/>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3" y="2564905"/>
            <a:ext cx="3240360" cy="2316038"/>
          </a:xfrm>
          <a:prstGeom prst="rect">
            <a:avLst/>
          </a:prstGeom>
          <a:ln>
            <a:noFill/>
          </a:ln>
          <a:effectLst>
            <a:softEdge rad="112500"/>
          </a:effectLst>
        </p:spPr>
      </p:pic>
      <p:sp>
        <p:nvSpPr>
          <p:cNvPr id="7" name="Textfeld 6"/>
          <p:cNvSpPr txBox="1"/>
          <p:nvPr/>
        </p:nvSpPr>
        <p:spPr>
          <a:xfrm>
            <a:off x="394200" y="2377361"/>
            <a:ext cx="3744416" cy="2246769"/>
          </a:xfrm>
          <a:prstGeom prst="rect">
            <a:avLst/>
          </a:prstGeom>
          <a:noFill/>
        </p:spPr>
        <p:txBody>
          <a:bodyPr wrap="square" rtlCol="0">
            <a:spAutoFit/>
          </a:bodyPr>
          <a:lstStyle/>
          <a:p>
            <a:r>
              <a:rPr lang="de-DE" sz="2000" dirty="0">
                <a:solidFill>
                  <a:schemeClr val="accent1"/>
                </a:solidFill>
              </a:rPr>
              <a:t>Beispiel: Bei dieser Türsicherung wird der Signalschalter durch den entsprechend geformten Schiebe- bolzen betätigt. Mit einfachen Mitteln (z. B. Schraubendreher, Zange) lässt sich der </a:t>
            </a:r>
            <a:r>
              <a:rPr lang="de-DE" sz="2000" dirty="0" err="1">
                <a:solidFill>
                  <a:schemeClr val="accent1"/>
                </a:solidFill>
              </a:rPr>
              <a:t>Mechanis-mus</a:t>
            </a:r>
            <a:r>
              <a:rPr lang="de-DE" sz="2000" dirty="0">
                <a:solidFill>
                  <a:schemeClr val="accent1"/>
                </a:solidFill>
              </a:rPr>
              <a:t> nicht umgehen.</a:t>
            </a:r>
          </a:p>
        </p:txBody>
      </p:sp>
      <p:sp>
        <p:nvSpPr>
          <p:cNvPr id="9" name="Textfeld 8"/>
          <p:cNvSpPr txBox="1"/>
          <p:nvPr/>
        </p:nvSpPr>
        <p:spPr>
          <a:xfrm>
            <a:off x="323528" y="5126963"/>
            <a:ext cx="7920880" cy="1015663"/>
          </a:xfrm>
          <a:prstGeom prst="rect">
            <a:avLst/>
          </a:prstGeom>
          <a:noFill/>
        </p:spPr>
        <p:txBody>
          <a:bodyPr wrap="square" rtlCol="0">
            <a:spAutoFit/>
          </a:bodyPr>
          <a:lstStyle/>
          <a:p>
            <a:r>
              <a:rPr lang="de-DE" sz="2000" dirty="0">
                <a:solidFill>
                  <a:schemeClr val="accent1"/>
                </a:solidFill>
              </a:rPr>
              <a:t>Das bedeutet, dass eine erfolgreiche Manipulation immer auf einer durchdachten und zielgerichteten Handlung basiert – und somit den Tatbestand des Vorsatzes erfüllt.</a:t>
            </a:r>
          </a:p>
        </p:txBody>
      </p:sp>
      <p:sp>
        <p:nvSpPr>
          <p:cNvPr id="10" name="Textfeld 11">
            <a:extLst>
              <a:ext uri="{FF2B5EF4-FFF2-40B4-BE49-F238E27FC236}">
                <a16:creationId xmlns:a16="http://schemas.microsoft.com/office/drawing/2014/main" id="{4805EA5A-A269-4489-8680-0377C467E778}"/>
              </a:ext>
            </a:extLst>
          </p:cNvPr>
          <p:cNvSpPr txBox="1"/>
          <p:nvPr/>
        </p:nvSpPr>
        <p:spPr>
          <a:xfrm>
            <a:off x="6444208" y="4773221"/>
            <a:ext cx="1422164" cy="215444"/>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800" dirty="0">
                <a:solidFill>
                  <a:schemeClr val="accent1"/>
                </a:solidFill>
              </a:rPr>
              <a:t>       © </a:t>
            </a:r>
            <a:r>
              <a:rPr lang="de-DE" sz="800" dirty="0" err="1">
                <a:solidFill>
                  <a:schemeClr val="accent1"/>
                </a:solidFill>
              </a:rPr>
              <a:t>Safety</a:t>
            </a:r>
            <a:r>
              <a:rPr lang="de-DE" sz="800" dirty="0">
                <a:solidFill>
                  <a:schemeClr val="accent1"/>
                </a:solidFill>
              </a:rPr>
              <a:t> </a:t>
            </a:r>
            <a:r>
              <a:rPr lang="de-DE" sz="800" dirty="0" err="1">
                <a:solidFill>
                  <a:schemeClr val="accent1"/>
                </a:solidFill>
              </a:rPr>
              <a:t>Xperts</a:t>
            </a:r>
            <a:endParaRPr lang="de-DE" sz="800" dirty="0">
              <a:solidFill>
                <a:schemeClr val="accent1"/>
              </a:solidFill>
            </a:endParaRPr>
          </a:p>
        </p:txBody>
      </p:sp>
    </p:spTree>
    <p:extLst>
      <p:ext uri="{BB962C8B-B14F-4D97-AF65-F5344CB8AC3E}">
        <p14:creationId xmlns:p14="http://schemas.microsoft.com/office/powerpoint/2010/main" val="25323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Beispiele für Schutzeinrichtungen</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marL="285750" indent="-285750">
              <a:buFont typeface="Wingdings" panose="05000000000000000000" pitchFamily="2" charset="2"/>
              <a:buChar char="§"/>
            </a:pPr>
            <a:r>
              <a:rPr lang="de-DE" dirty="0"/>
              <a:t>Schutzzäune oder Glaswände</a:t>
            </a:r>
          </a:p>
          <a:p>
            <a:pPr marL="285750" indent="-285750">
              <a:buFont typeface="Wingdings" panose="05000000000000000000" pitchFamily="2" charset="2"/>
              <a:buChar char="§"/>
            </a:pPr>
            <a:r>
              <a:rPr lang="de-DE" dirty="0"/>
              <a:t>Zweihand-Schaltungen</a:t>
            </a:r>
          </a:p>
          <a:p>
            <a:pPr marL="285750" indent="-285750">
              <a:buFont typeface="Wingdings" panose="05000000000000000000" pitchFamily="2" charset="2"/>
              <a:buChar char="§"/>
            </a:pPr>
            <a:r>
              <a:rPr lang="de-DE" dirty="0"/>
              <a:t>Fuß-Hand-Schaltungen</a:t>
            </a:r>
          </a:p>
          <a:p>
            <a:pPr marL="285750" indent="-285750">
              <a:buFont typeface="Wingdings" panose="05000000000000000000" pitchFamily="2" charset="2"/>
              <a:buChar char="§"/>
            </a:pPr>
            <a:r>
              <a:rPr lang="de-DE" dirty="0"/>
              <a:t>Lichtschranken oder Lichtvorhänge</a:t>
            </a:r>
          </a:p>
          <a:p>
            <a:pPr marL="285750" indent="-285750">
              <a:buFont typeface="Wingdings" panose="05000000000000000000" pitchFamily="2" charset="2"/>
              <a:buChar char="§"/>
            </a:pPr>
            <a:r>
              <a:rPr lang="de-DE" dirty="0"/>
              <a:t>Näherungsschalter</a:t>
            </a:r>
          </a:p>
          <a:p>
            <a:pPr marL="285750" indent="-285750">
              <a:buFont typeface="Wingdings" panose="05000000000000000000" pitchFamily="2" charset="2"/>
              <a:buChar char="§"/>
            </a:pPr>
            <a:r>
              <a:rPr lang="de-DE" dirty="0"/>
              <a:t>Videosysteme mit Mustererkennung</a:t>
            </a:r>
          </a:p>
          <a:p>
            <a:pPr marL="285750" indent="-285750">
              <a:buFont typeface="Wingdings" panose="05000000000000000000" pitchFamily="2" charset="2"/>
              <a:buChar char="§"/>
            </a:pPr>
            <a:r>
              <a:rPr lang="de-DE" dirty="0"/>
              <a:t>Personenerkennung auf Infrarotbasis</a:t>
            </a:r>
          </a:p>
          <a:p>
            <a:pPr marL="285750" indent="-285750">
              <a:buFont typeface="Wingdings" panose="05000000000000000000" pitchFamily="2" charset="2"/>
              <a:buChar char="§"/>
            </a:pPr>
            <a:r>
              <a:rPr lang="de-DE" dirty="0"/>
              <a:t>Notaus- und Nothalt-Schaltungen</a:t>
            </a:r>
          </a:p>
          <a:p>
            <a:pPr marL="285750" indent="-285750">
              <a:buFont typeface="Wingdings" panose="05000000000000000000" pitchFamily="2" charset="2"/>
              <a:buChar char="§"/>
            </a:pPr>
            <a:r>
              <a:rPr lang="de-DE" dirty="0"/>
              <a:t>Fehlerstromschutzeinrichtungen (</a:t>
            </a:r>
            <a:r>
              <a:rPr lang="de-DE" dirty="0" err="1"/>
              <a:t>RCD</a:t>
            </a:r>
            <a:r>
              <a:rPr lang="de-DE" dirty="0"/>
              <a:t>)</a:t>
            </a:r>
          </a:p>
          <a:p>
            <a:pPr marL="285750" indent="-285750">
              <a:buFont typeface="Wingdings" panose="05000000000000000000" pitchFamily="2" charset="2"/>
              <a:buChar char="§"/>
            </a:pPr>
            <a:r>
              <a:rPr lang="de-DE" dirty="0"/>
              <a:t>Akustische Melder (z. B. beim Anlauf einer Maschine)</a:t>
            </a:r>
          </a:p>
          <a:p>
            <a:pPr marL="285750" indent="-285750">
              <a:buFont typeface="Wingdings" panose="05000000000000000000" pitchFamily="2" charset="2"/>
              <a:buChar char="§"/>
            </a:pPr>
            <a:r>
              <a:rPr lang="de-DE" dirty="0"/>
              <a:t>Drucksensoren zur Vermeidung von Quetschungen</a:t>
            </a:r>
          </a:p>
          <a:p>
            <a:pPr marL="285750" indent="-285750">
              <a:buFont typeface="Wingdings" panose="05000000000000000000" pitchFamily="2" charset="2"/>
              <a:buChar char="§"/>
            </a:pPr>
            <a:endParaRPr lang="de-DE" dirty="0"/>
          </a:p>
          <a:p>
            <a:pPr marL="285750" indent="-285750">
              <a:buFont typeface="Wingdings" panose="05000000000000000000" pitchFamily="2" charset="2"/>
              <a:buChar char="§"/>
            </a:pPr>
            <a:endParaRPr lang="de-DE" dirty="0"/>
          </a:p>
        </p:txBody>
      </p:sp>
      <p:sp>
        <p:nvSpPr>
          <p:cNvPr id="4" name="Fußzeilenplatzhalter 3"/>
          <p:cNvSpPr>
            <a:spLocks noGrp="1"/>
          </p:cNvSpPr>
          <p:nvPr>
            <p:ph type="ftr" sz="quarter" idx="20"/>
          </p:nvPr>
        </p:nvSpPr>
        <p:spPr/>
        <p:txBody>
          <a:bodyPr/>
          <a:lstStyle/>
          <a:p>
            <a:r>
              <a:rPr lang="de-DE"/>
              <a:t>© 2019 -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8</a:t>
            </a:fld>
            <a:endParaRPr lang="de-DE"/>
          </a:p>
        </p:txBody>
      </p:sp>
      <p:sp>
        <p:nvSpPr>
          <p:cNvPr id="6" name="Textplatzhalter 5">
            <a:extLst>
              <a:ext uri="{FF2B5EF4-FFF2-40B4-BE49-F238E27FC236}">
                <a16:creationId xmlns:a16="http://schemas.microsoft.com/office/drawing/2014/main" id="{36837D36-379B-E638-47E5-C1B23A6B9EC5}"/>
              </a:ext>
            </a:extLst>
          </p:cNvPr>
          <p:cNvSpPr>
            <a:spLocks noGrp="1"/>
          </p:cNvSpPr>
          <p:nvPr>
            <p:ph type="body" sz="quarter" idx="18"/>
          </p:nvPr>
        </p:nvSpPr>
        <p:spPr/>
        <p:txBody>
          <a:bodyPr/>
          <a:lstStyle/>
          <a:p>
            <a:endParaRPr lang="de-DE"/>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7393" y="1676842"/>
            <a:ext cx="3433406" cy="2834522"/>
          </a:xfrm>
          <a:prstGeom prst="rect">
            <a:avLst/>
          </a:prstGeom>
          <a:ln>
            <a:noFill/>
          </a:ln>
          <a:effectLst>
            <a:softEdge rad="112500"/>
          </a:effectLst>
        </p:spPr>
      </p:pic>
      <p:sp>
        <p:nvSpPr>
          <p:cNvPr id="7" name="Textfeld 11">
            <a:extLst>
              <a:ext uri="{FF2B5EF4-FFF2-40B4-BE49-F238E27FC236}">
                <a16:creationId xmlns:a16="http://schemas.microsoft.com/office/drawing/2014/main" id="{4805EA5A-A269-4489-8680-0377C467E778}"/>
              </a:ext>
            </a:extLst>
          </p:cNvPr>
          <p:cNvSpPr txBox="1"/>
          <p:nvPr/>
        </p:nvSpPr>
        <p:spPr>
          <a:xfrm>
            <a:off x="7254292" y="4451709"/>
            <a:ext cx="1422164" cy="215444"/>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800" dirty="0">
                <a:solidFill>
                  <a:schemeClr val="accent1"/>
                </a:solidFill>
              </a:rPr>
              <a:t>       © </a:t>
            </a:r>
            <a:r>
              <a:rPr lang="de-DE" sz="800" dirty="0" err="1">
                <a:solidFill>
                  <a:schemeClr val="accent1"/>
                </a:solidFill>
              </a:rPr>
              <a:t>Safety</a:t>
            </a:r>
            <a:r>
              <a:rPr lang="de-DE" sz="800" dirty="0">
                <a:solidFill>
                  <a:schemeClr val="accent1"/>
                </a:solidFill>
              </a:rPr>
              <a:t> </a:t>
            </a:r>
            <a:r>
              <a:rPr lang="de-DE" sz="800" dirty="0" err="1">
                <a:solidFill>
                  <a:schemeClr val="accent1"/>
                </a:solidFill>
              </a:rPr>
              <a:t>Xperts</a:t>
            </a:r>
            <a:endParaRPr lang="de-DE" sz="800" dirty="0">
              <a:solidFill>
                <a:schemeClr val="accent1"/>
              </a:solidFill>
            </a:endParaRPr>
          </a:p>
        </p:txBody>
      </p:sp>
    </p:spTree>
    <p:extLst>
      <p:ext uri="{BB962C8B-B14F-4D97-AF65-F5344CB8AC3E}">
        <p14:creationId xmlns:p14="http://schemas.microsoft.com/office/powerpoint/2010/main" val="274912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Beispiele für Manipulationen an Schutzeinrichtungen</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marL="285750" indent="-285750">
              <a:buFont typeface="Wingdings" panose="05000000000000000000" pitchFamily="2" charset="2"/>
              <a:buChar char="§"/>
            </a:pPr>
            <a:r>
              <a:rPr lang="de-DE" sz="2000" dirty="0"/>
              <a:t>entfernte Abdeckungen</a:t>
            </a:r>
          </a:p>
          <a:p>
            <a:pPr marL="285750" indent="-285750">
              <a:buFont typeface="Wingdings" panose="05000000000000000000" pitchFamily="2" charset="2"/>
              <a:buChar char="§"/>
            </a:pPr>
            <a:r>
              <a:rPr lang="de-DE" sz="2000" dirty="0"/>
              <a:t>überbrückte Näherungsschalter</a:t>
            </a:r>
          </a:p>
          <a:p>
            <a:pPr marL="285750" indent="-285750">
              <a:buFont typeface="Wingdings" panose="05000000000000000000" pitchFamily="2" charset="2"/>
              <a:buChar char="§"/>
            </a:pPr>
            <a:r>
              <a:rPr lang="de-DE" sz="2000" dirty="0"/>
              <a:t>festgeklemmte oder verklebte Sicherungskontakte</a:t>
            </a:r>
          </a:p>
          <a:p>
            <a:pPr marL="285750" indent="-285750">
              <a:buFont typeface="Wingdings" panose="05000000000000000000" pitchFamily="2" charset="2"/>
              <a:buChar char="§"/>
            </a:pPr>
            <a:r>
              <a:rPr lang="de-DE" sz="2000" dirty="0"/>
              <a:t>kurzgeschlossene Lichtschranken, z. B. mit Spiegeln</a:t>
            </a:r>
          </a:p>
          <a:p>
            <a:pPr marL="285750" indent="-285750">
              <a:buFont typeface="Wingdings" panose="05000000000000000000" pitchFamily="2" charset="2"/>
              <a:buChar char="§"/>
            </a:pPr>
            <a:r>
              <a:rPr lang="de-DE" sz="2000" dirty="0"/>
              <a:t>versetzen von Lichtschranken</a:t>
            </a:r>
          </a:p>
          <a:p>
            <a:pPr marL="285750" indent="-285750">
              <a:buFont typeface="Wingdings" panose="05000000000000000000" pitchFamily="2" charset="2"/>
              <a:buChar char="§"/>
            </a:pPr>
            <a:r>
              <a:rPr lang="de-DE" sz="2000" dirty="0"/>
              <a:t>mit Kabelbinder fixierte Schalthebel</a:t>
            </a:r>
          </a:p>
          <a:p>
            <a:pPr marL="285750" indent="-285750">
              <a:buFont typeface="Wingdings" panose="05000000000000000000" pitchFamily="2" charset="2"/>
              <a:buChar char="§"/>
            </a:pPr>
            <a:r>
              <a:rPr lang="de-DE" sz="2000" dirty="0"/>
              <a:t>überdimensionierte Sicherungselemente, um ein Abschalten im Fehlerfall zu vermeiden</a:t>
            </a:r>
          </a:p>
          <a:p>
            <a:pPr marL="285750" indent="-285750">
              <a:buFont typeface="Wingdings" panose="05000000000000000000" pitchFamily="2" charset="2"/>
              <a:buChar char="§"/>
            </a:pPr>
            <a:r>
              <a:rPr lang="de-DE" sz="2000" dirty="0"/>
              <a:t>bewusstes Herunterkühlen eines Temperatursensors mit Kältespray, um eine Leistungsabsenkung zu vermeiden</a:t>
            </a:r>
          </a:p>
          <a:p>
            <a:pPr marL="285750" indent="-285750">
              <a:buFont typeface="Wingdings" panose="05000000000000000000" pitchFamily="2" charset="2"/>
              <a:buChar char="§"/>
            </a:pPr>
            <a:endParaRPr lang="de-DE" sz="2000" dirty="0"/>
          </a:p>
          <a:p>
            <a:pPr marL="285750" indent="-285750">
              <a:buFont typeface="Wingdings" panose="05000000000000000000" pitchFamily="2" charset="2"/>
              <a:buChar char="§"/>
            </a:pPr>
            <a:endParaRPr lang="de-DE" sz="2000" dirty="0"/>
          </a:p>
          <a:p>
            <a:pPr marL="285750" indent="-285750">
              <a:buFont typeface="Wingdings" panose="05000000000000000000" pitchFamily="2" charset="2"/>
              <a:buChar char="§"/>
            </a:pPr>
            <a:endParaRPr lang="de-DE" sz="2000" dirty="0"/>
          </a:p>
        </p:txBody>
      </p:sp>
      <p:sp>
        <p:nvSpPr>
          <p:cNvPr id="4" name="Fußzeilenplatzhalter 3"/>
          <p:cNvSpPr>
            <a:spLocks noGrp="1"/>
          </p:cNvSpPr>
          <p:nvPr>
            <p:ph type="ftr" sz="quarter" idx="20"/>
          </p:nvPr>
        </p:nvSpPr>
        <p:spPr/>
        <p:txBody>
          <a:bodyPr/>
          <a:lstStyle/>
          <a:p>
            <a:r>
              <a:rPr lang="de-DE"/>
              <a:t>© 2019 -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9</a:t>
            </a:fld>
            <a:endParaRPr lang="de-DE"/>
          </a:p>
        </p:txBody>
      </p:sp>
      <p:sp>
        <p:nvSpPr>
          <p:cNvPr id="2" name="Textplatzhalter 1">
            <a:extLst>
              <a:ext uri="{FF2B5EF4-FFF2-40B4-BE49-F238E27FC236}">
                <a16:creationId xmlns:a16="http://schemas.microsoft.com/office/drawing/2014/main" id="{5E1B9F90-9E7A-70DA-ECCB-469F462CFA48}"/>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55343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Larissa">
  <a:themeElements>
    <a:clrScheme name="VNR-Color">
      <a:dk1>
        <a:srgbClr val="2D2D2A"/>
      </a:dk1>
      <a:lt1>
        <a:sysClr val="window" lastClr="FFFFFF"/>
      </a:lt1>
      <a:dk2>
        <a:srgbClr val="696969"/>
      </a:dk2>
      <a:lt2>
        <a:srgbClr val="DCDCDC"/>
      </a:lt2>
      <a:accent1>
        <a:srgbClr val="254061"/>
      </a:accent1>
      <a:accent2>
        <a:srgbClr val="0E61A5"/>
      </a:accent2>
      <a:accent3>
        <a:srgbClr val="648D9F"/>
      </a:accent3>
      <a:accent4>
        <a:srgbClr val="B0CAD4"/>
      </a:accent4>
      <a:accent5>
        <a:srgbClr val="A5A5A5"/>
      </a:accent5>
      <a:accent6>
        <a:srgbClr val="A50303"/>
      </a:accent6>
      <a:hlink>
        <a:srgbClr val="254061"/>
      </a:hlink>
      <a:folHlink>
        <a:srgbClr val="989891"/>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VNR-Color">
      <a:dk1>
        <a:srgbClr val="2D2D2A"/>
      </a:dk1>
      <a:lt1>
        <a:sysClr val="window" lastClr="FFFFFF"/>
      </a:lt1>
      <a:dk2>
        <a:srgbClr val="696969"/>
      </a:dk2>
      <a:lt2>
        <a:srgbClr val="DCDCDC"/>
      </a:lt2>
      <a:accent1>
        <a:srgbClr val="254061"/>
      </a:accent1>
      <a:accent2>
        <a:srgbClr val="0E61A5"/>
      </a:accent2>
      <a:accent3>
        <a:srgbClr val="648D9F"/>
      </a:accent3>
      <a:accent4>
        <a:srgbClr val="B0CAD4"/>
      </a:accent4>
      <a:accent5>
        <a:srgbClr val="A5A5A5"/>
      </a:accent5>
      <a:accent6>
        <a:srgbClr val="A50303"/>
      </a:accent6>
      <a:hlink>
        <a:srgbClr val="254061"/>
      </a:hlink>
      <a:folHlink>
        <a:srgbClr val="989891"/>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VNR_Vorlage</Template>
  <TotalTime>0</TotalTime>
  <Words>688</Words>
  <Application>Microsoft Office PowerPoint</Application>
  <PresentationFormat>Bildschirmpräsentation (4:3)</PresentationFormat>
  <Paragraphs>121</Paragraphs>
  <Slides>12</Slides>
  <Notes>11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Arial</vt:lpstr>
      <vt:lpstr>Calibri</vt:lpstr>
      <vt:lpstr>Symbol</vt:lpstr>
      <vt:lpstr>Wingdings</vt:lpstr>
      <vt:lpstr>TeachToProtect Unterweisung</vt:lpstr>
      <vt:lpstr>Manipulation von Maschinen</vt:lpstr>
      <vt:lpstr>Pflichten des Herstellers</vt:lpstr>
      <vt:lpstr>Betriebsarten einer Maschine</vt:lpstr>
      <vt:lpstr>Gefährdungspotenzial durch Manipulationen</vt:lpstr>
      <vt:lpstr>Warum wird manipuliert?</vt:lpstr>
      <vt:lpstr>Manipulationen erkennen</vt:lpstr>
      <vt:lpstr>Manipulation ist mutwilliges und gezieltes Vorgehen</vt:lpstr>
      <vt:lpstr>Beispiele für Schutzeinrichtungen</vt:lpstr>
      <vt:lpstr>Beispiele für Manipulationen an Schutzeinrichtungen</vt:lpstr>
      <vt:lpstr>Mögliche Rechtsfolgen einer Manipulation</vt:lpstr>
      <vt:lpstr>PowerPoint-Präsentation</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MNx - Maximilan Neye</dc:creator>
  <cp:lastModifiedBy>Johanna Tschirpke</cp:lastModifiedBy>
  <cp:revision>101</cp:revision>
  <dcterms:created xsi:type="dcterms:W3CDTF">2015-01-22T00:01:03Z</dcterms:created>
  <dcterms:modified xsi:type="dcterms:W3CDTF">2025-03-06T05:34:03Z</dcterms:modified>
</cp:coreProperties>
</file>