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29"/>
  </p:notesMasterIdLst>
  <p:handoutMasterIdLst>
    <p:handoutMasterId r:id="rId30"/>
  </p:handoutMasterIdLst>
  <p:sldIdLst>
    <p:sldId id="261" r:id="rId5"/>
    <p:sldId id="263" r:id="rId6"/>
    <p:sldId id="294" r:id="rId7"/>
    <p:sldId id="295" r:id="rId8"/>
    <p:sldId id="296" r:id="rId9"/>
    <p:sldId id="300" r:id="rId10"/>
    <p:sldId id="262" r:id="rId11"/>
    <p:sldId id="286" r:id="rId12"/>
    <p:sldId id="287" r:id="rId13"/>
    <p:sldId id="301" r:id="rId14"/>
    <p:sldId id="283" r:id="rId15"/>
    <p:sldId id="265" r:id="rId16"/>
    <p:sldId id="285" r:id="rId17"/>
    <p:sldId id="297" r:id="rId18"/>
    <p:sldId id="284" r:id="rId19"/>
    <p:sldId id="289" r:id="rId20"/>
    <p:sldId id="290" r:id="rId21"/>
    <p:sldId id="292" r:id="rId22"/>
    <p:sldId id="291" r:id="rId23"/>
    <p:sldId id="293" r:id="rId24"/>
    <p:sldId id="298" r:id="rId25"/>
    <p:sldId id="299" r:id="rId26"/>
    <p:sldId id="279" r:id="rId27"/>
    <p:sldId id="280" r:id="rId28"/>
  </p:sldIdLst>
  <p:sldSz cx="12192000" cy="6858000"/>
  <p:notesSz cx="6794500" cy="9931400"/>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5F5F5"/>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89E1E-6363-491A-8CA5-A48971D46FF4}" v="1" dt="2025-03-05T05:12:13.57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6201" autoAdjust="0"/>
  </p:normalViewPr>
  <p:slideViewPr>
    <p:cSldViewPr snapToGrid="0" snapToObjects="1" showGuides="1">
      <p:cViewPr varScale="1">
        <p:scale>
          <a:sx n="78" d="100"/>
          <a:sy n="78" d="100"/>
        </p:scale>
        <p:origin x="154"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s" userId="S::aps_freenet.de#ext#@vnrag.onmicrosoft.com::2e5868f9-0f7d-47bf-9669-2bc1f1fd7869" providerId="AD" clId="Web-{B46A2630-3F54-99C2-191C-6AD5A29E0F96}"/>
    <pc:docChg chg="modSld">
      <pc:chgData name="aps" userId="S::aps_freenet.de#ext#@vnrag.onmicrosoft.com::2e5868f9-0f7d-47bf-9669-2bc1f1fd7869" providerId="AD" clId="Web-{B46A2630-3F54-99C2-191C-6AD5A29E0F96}" dt="2023-06-03T10:35:38.485" v="30" actId="20577"/>
      <pc:docMkLst>
        <pc:docMk/>
      </pc:docMkLst>
      <pc:sldChg chg="modSp">
        <pc:chgData name="aps" userId="S::aps_freenet.de#ext#@vnrag.onmicrosoft.com::2e5868f9-0f7d-47bf-9669-2bc1f1fd7869" providerId="AD" clId="Web-{B46A2630-3F54-99C2-191C-6AD5A29E0F96}" dt="2023-06-03T10:30:58.352" v="16" actId="20577"/>
        <pc:sldMkLst>
          <pc:docMk/>
          <pc:sldMk cId="3815287850" sldId="285"/>
        </pc:sldMkLst>
        <pc:spChg chg="mod">
          <ac:chgData name="aps" userId="S::aps_freenet.de#ext#@vnrag.onmicrosoft.com::2e5868f9-0f7d-47bf-9669-2bc1f1fd7869" providerId="AD" clId="Web-{B46A2630-3F54-99C2-191C-6AD5A29E0F96}" dt="2023-06-03T10:30:58.352" v="16" actId="20577"/>
          <ac:spMkLst>
            <pc:docMk/>
            <pc:sldMk cId="3815287850" sldId="285"/>
            <ac:spMk id="18" creationId="{9DCA2FB2-C60A-C3AB-26DF-B856A1A78C5C}"/>
          </ac:spMkLst>
        </pc:spChg>
      </pc:sldChg>
      <pc:sldChg chg="modSp">
        <pc:chgData name="aps" userId="S::aps_freenet.de#ext#@vnrag.onmicrosoft.com::2e5868f9-0f7d-47bf-9669-2bc1f1fd7869" providerId="AD" clId="Web-{B46A2630-3F54-99C2-191C-6AD5A29E0F96}" dt="2023-06-03T10:28:29.363" v="9" actId="20577"/>
        <pc:sldMkLst>
          <pc:docMk/>
          <pc:sldMk cId="2081469593" sldId="286"/>
        </pc:sldMkLst>
        <pc:spChg chg="mod">
          <ac:chgData name="aps" userId="S::aps_freenet.de#ext#@vnrag.onmicrosoft.com::2e5868f9-0f7d-47bf-9669-2bc1f1fd7869" providerId="AD" clId="Web-{B46A2630-3F54-99C2-191C-6AD5A29E0F96}" dt="2023-06-03T10:28:29.363" v="9" actId="20577"/>
          <ac:spMkLst>
            <pc:docMk/>
            <pc:sldMk cId="2081469593" sldId="286"/>
            <ac:spMk id="14" creationId="{042CEF86-6D8A-E609-71A5-27C1398EBDF8}"/>
          </ac:spMkLst>
        </pc:spChg>
      </pc:sldChg>
      <pc:sldChg chg="modSp">
        <pc:chgData name="aps" userId="S::aps_freenet.de#ext#@vnrag.onmicrosoft.com::2e5868f9-0f7d-47bf-9669-2bc1f1fd7869" providerId="AD" clId="Web-{B46A2630-3F54-99C2-191C-6AD5A29E0F96}" dt="2023-06-03T10:29:32.662" v="14" actId="20577"/>
        <pc:sldMkLst>
          <pc:docMk/>
          <pc:sldMk cId="1834691153" sldId="287"/>
        </pc:sldMkLst>
        <pc:spChg chg="mod">
          <ac:chgData name="aps" userId="S::aps_freenet.de#ext#@vnrag.onmicrosoft.com::2e5868f9-0f7d-47bf-9669-2bc1f1fd7869" providerId="AD" clId="Web-{B46A2630-3F54-99C2-191C-6AD5A29E0F96}" dt="2023-06-03T10:29:32.662" v="14" actId="20577"/>
          <ac:spMkLst>
            <pc:docMk/>
            <pc:sldMk cId="1834691153" sldId="287"/>
            <ac:spMk id="10" creationId="{056B8756-E839-C09B-8139-940746B6AC53}"/>
          </ac:spMkLst>
        </pc:spChg>
      </pc:sldChg>
      <pc:sldChg chg="modSp">
        <pc:chgData name="aps" userId="S::aps_freenet.de#ext#@vnrag.onmicrosoft.com::2e5868f9-0f7d-47bf-9669-2bc1f1fd7869" providerId="AD" clId="Web-{B46A2630-3F54-99C2-191C-6AD5A29E0F96}" dt="2023-06-03T10:32:43.433" v="21" actId="20577"/>
        <pc:sldMkLst>
          <pc:docMk/>
          <pc:sldMk cId="981667975" sldId="289"/>
        </pc:sldMkLst>
        <pc:spChg chg="mod">
          <ac:chgData name="aps" userId="S::aps_freenet.de#ext#@vnrag.onmicrosoft.com::2e5868f9-0f7d-47bf-9669-2bc1f1fd7869" providerId="AD" clId="Web-{B46A2630-3F54-99C2-191C-6AD5A29E0F96}" dt="2023-06-03T10:32:43.433" v="21" actId="20577"/>
          <ac:spMkLst>
            <pc:docMk/>
            <pc:sldMk cId="981667975" sldId="289"/>
            <ac:spMk id="15" creationId="{25C1F1E0-2D69-5206-3742-E98480525CA6}"/>
          </ac:spMkLst>
        </pc:spChg>
      </pc:sldChg>
      <pc:sldChg chg="modSp">
        <pc:chgData name="aps" userId="S::aps_freenet.de#ext#@vnrag.onmicrosoft.com::2e5868f9-0f7d-47bf-9669-2bc1f1fd7869" providerId="AD" clId="Web-{B46A2630-3F54-99C2-191C-6AD5A29E0F96}" dt="2023-06-03T10:33:32.544" v="25" actId="20577"/>
        <pc:sldMkLst>
          <pc:docMk/>
          <pc:sldMk cId="2083898696" sldId="290"/>
        </pc:sldMkLst>
        <pc:spChg chg="mod">
          <ac:chgData name="aps" userId="S::aps_freenet.de#ext#@vnrag.onmicrosoft.com::2e5868f9-0f7d-47bf-9669-2bc1f1fd7869" providerId="AD" clId="Web-{B46A2630-3F54-99C2-191C-6AD5A29E0F96}" dt="2023-06-03T10:33:32.544" v="25" actId="20577"/>
          <ac:spMkLst>
            <pc:docMk/>
            <pc:sldMk cId="2083898696" sldId="290"/>
            <ac:spMk id="3" creationId="{5FE0D2B0-28ED-3BD3-0B45-1BCD254F3A83}"/>
          </ac:spMkLst>
        </pc:spChg>
      </pc:sldChg>
      <pc:sldChg chg="modSp">
        <pc:chgData name="aps" userId="S::aps_freenet.de#ext#@vnrag.onmicrosoft.com::2e5868f9-0f7d-47bf-9669-2bc1f1fd7869" providerId="AD" clId="Web-{B46A2630-3F54-99C2-191C-6AD5A29E0F96}" dt="2023-06-03T10:35:38.485" v="30" actId="20577"/>
        <pc:sldMkLst>
          <pc:docMk/>
          <pc:sldMk cId="752313782" sldId="293"/>
        </pc:sldMkLst>
        <pc:spChg chg="mod">
          <ac:chgData name="aps" userId="S::aps_freenet.de#ext#@vnrag.onmicrosoft.com::2e5868f9-0f7d-47bf-9669-2bc1f1fd7869" providerId="AD" clId="Web-{B46A2630-3F54-99C2-191C-6AD5A29E0F96}" dt="2023-06-03T10:35:38.485" v="30" actId="20577"/>
          <ac:spMkLst>
            <pc:docMk/>
            <pc:sldMk cId="752313782" sldId="293"/>
            <ac:spMk id="3" creationId="{44AE23DE-2E0C-2251-6E11-EB1A3D3588C5}"/>
          </ac:spMkLst>
        </pc:spChg>
      </pc:sldChg>
      <pc:sldChg chg="modSp">
        <pc:chgData name="aps" userId="S::aps_freenet.de#ext#@vnrag.onmicrosoft.com::2e5868f9-0f7d-47bf-9669-2bc1f1fd7869" providerId="AD" clId="Web-{B46A2630-3F54-99C2-191C-6AD5A29E0F96}" dt="2023-06-03T10:26:39.203" v="1" actId="20577"/>
        <pc:sldMkLst>
          <pc:docMk/>
          <pc:sldMk cId="3484541188" sldId="296"/>
        </pc:sldMkLst>
        <pc:spChg chg="mod">
          <ac:chgData name="aps" userId="S::aps_freenet.de#ext#@vnrag.onmicrosoft.com::2e5868f9-0f7d-47bf-9669-2bc1f1fd7869" providerId="AD" clId="Web-{B46A2630-3F54-99C2-191C-6AD5A29E0F96}" dt="2023-06-03T10:26:39.203" v="1" actId="20577"/>
          <ac:spMkLst>
            <pc:docMk/>
            <pc:sldMk cId="3484541188" sldId="296"/>
            <ac:spMk id="3" creationId="{CB08C170-D221-9A8E-98F5-31F2A25328A7}"/>
          </ac:spMkLst>
        </pc:spChg>
      </pc:sldChg>
      <pc:sldChg chg="modSp">
        <pc:chgData name="aps" userId="S::aps_freenet.de#ext#@vnrag.onmicrosoft.com::2e5868f9-0f7d-47bf-9669-2bc1f1fd7869" providerId="AD" clId="Web-{B46A2630-3F54-99C2-191C-6AD5A29E0F96}" dt="2023-06-03T10:32:06.619" v="19" actId="20577"/>
        <pc:sldMkLst>
          <pc:docMk/>
          <pc:sldMk cId="1250827790" sldId="297"/>
        </pc:sldMkLst>
        <pc:spChg chg="mod">
          <ac:chgData name="aps" userId="S::aps_freenet.de#ext#@vnrag.onmicrosoft.com::2e5868f9-0f7d-47bf-9669-2bc1f1fd7869" providerId="AD" clId="Web-{B46A2630-3F54-99C2-191C-6AD5A29E0F96}" dt="2023-06-03T10:32:06.619" v="19" actId="20577"/>
          <ac:spMkLst>
            <pc:docMk/>
            <pc:sldMk cId="1250827790" sldId="297"/>
            <ac:spMk id="6" creationId="{47292CB3-72BB-B729-E7AD-B1ECA01BF119}"/>
          </ac:spMkLst>
        </pc:spChg>
      </pc:sldChg>
      <pc:sldChg chg="modSp">
        <pc:chgData name="aps" userId="S::aps_freenet.de#ext#@vnrag.onmicrosoft.com::2e5868f9-0f7d-47bf-9669-2bc1f1fd7869" providerId="AD" clId="Web-{B46A2630-3F54-99C2-191C-6AD5A29E0F96}" dt="2023-06-03T10:27:23.704" v="2" actId="20577"/>
        <pc:sldMkLst>
          <pc:docMk/>
          <pc:sldMk cId="990799375" sldId="300"/>
        </pc:sldMkLst>
        <pc:spChg chg="mod">
          <ac:chgData name="aps" userId="S::aps_freenet.de#ext#@vnrag.onmicrosoft.com::2e5868f9-0f7d-47bf-9669-2bc1f1fd7869" providerId="AD" clId="Web-{B46A2630-3F54-99C2-191C-6AD5A29E0F96}" dt="2023-06-03T10:27:23.704" v="2" actId="20577"/>
          <ac:spMkLst>
            <pc:docMk/>
            <pc:sldMk cId="990799375" sldId="300"/>
            <ac:spMk id="3" creationId="{CA002AE5-67EB-E3DA-D525-57803DC8D3EE}"/>
          </ac:spMkLst>
        </pc:spChg>
      </pc:sldChg>
    </pc:docChg>
  </pc:docChgLst>
  <pc:docChgLst>
    <pc:chgData name="Johanna Tschirpke" userId="301241ab745d8141" providerId="LiveId" clId="{E6A89E1E-6363-491A-8CA5-A48971D46FF4}"/>
    <pc:docChg chg="undo custSel modSld delMainMaster">
      <pc:chgData name="Johanna Tschirpke" userId="301241ab745d8141" providerId="LiveId" clId="{E6A89E1E-6363-491A-8CA5-A48971D46FF4}" dt="2025-03-05T05:17:45.810" v="57" actId="700"/>
      <pc:docMkLst>
        <pc:docMk/>
      </pc:docMkLst>
      <pc:sldChg chg="modSp mod modClrScheme chgLayout">
        <pc:chgData name="Johanna Tschirpke" userId="301241ab745d8141" providerId="LiveId" clId="{E6A89E1E-6363-491A-8CA5-A48971D46FF4}" dt="2025-03-05T05:12:23.707" v="0" actId="700"/>
        <pc:sldMkLst>
          <pc:docMk/>
          <pc:sldMk cId="917894089" sldId="261"/>
        </pc:sldMkLst>
        <pc:spChg chg="mod ord">
          <ac:chgData name="Johanna Tschirpke" userId="301241ab745d8141" providerId="LiveId" clId="{E6A89E1E-6363-491A-8CA5-A48971D46FF4}" dt="2025-03-05T05:12:23.707" v="0" actId="700"/>
          <ac:spMkLst>
            <pc:docMk/>
            <pc:sldMk cId="917894089" sldId="261"/>
            <ac:spMk id="3" creationId="{1CF82D61-A0B2-C2A5-DD08-EC9859358912}"/>
          </ac:spMkLst>
        </pc:spChg>
        <pc:spChg chg="mod ord">
          <ac:chgData name="Johanna Tschirpke" userId="301241ab745d8141" providerId="LiveId" clId="{E6A89E1E-6363-491A-8CA5-A48971D46FF4}" dt="2025-03-05T05:12:23.707" v="0" actId="700"/>
          <ac:spMkLst>
            <pc:docMk/>
            <pc:sldMk cId="917894089" sldId="261"/>
            <ac:spMk id="4" creationId="{94B0E1FD-D5C1-8A66-B07B-BAE8D0AB7B16}"/>
          </ac:spMkLst>
        </pc:spChg>
        <pc:picChg chg="mod ord">
          <ac:chgData name="Johanna Tschirpke" userId="301241ab745d8141" providerId="LiveId" clId="{E6A89E1E-6363-491A-8CA5-A48971D46FF4}" dt="2025-03-05T05:12:23.707" v="0" actId="700"/>
          <ac:picMkLst>
            <pc:docMk/>
            <pc:sldMk cId="917894089" sldId="261"/>
            <ac:picMk id="8" creationId="{579FA5A9-4C27-C151-02C5-BC577D953480}"/>
          </ac:picMkLst>
        </pc:picChg>
      </pc:sldChg>
      <pc:sldChg chg="modSp mod modClrScheme chgLayout">
        <pc:chgData name="Johanna Tschirpke" userId="301241ab745d8141" providerId="LiveId" clId="{E6A89E1E-6363-491A-8CA5-A48971D46FF4}" dt="2025-03-05T05:13:29.123" v="10" actId="700"/>
        <pc:sldMkLst>
          <pc:docMk/>
          <pc:sldMk cId="3062854774" sldId="262"/>
        </pc:sldMkLst>
        <pc:spChg chg="mod ord">
          <ac:chgData name="Johanna Tschirpke" userId="301241ab745d8141" providerId="LiveId" clId="{E6A89E1E-6363-491A-8CA5-A48971D46FF4}" dt="2025-03-05T05:13:29.123" v="10" actId="700"/>
          <ac:spMkLst>
            <pc:docMk/>
            <pc:sldMk cId="3062854774" sldId="262"/>
            <ac:spMk id="2" creationId="{2960895E-EBF4-31D1-9102-967A5260C854}"/>
          </ac:spMkLst>
        </pc:spChg>
        <pc:spChg chg="mod ord">
          <ac:chgData name="Johanna Tschirpke" userId="301241ab745d8141" providerId="LiveId" clId="{E6A89E1E-6363-491A-8CA5-A48971D46FF4}" dt="2025-03-05T05:13:29.123" v="10" actId="700"/>
          <ac:spMkLst>
            <pc:docMk/>
            <pc:sldMk cId="3062854774" sldId="262"/>
            <ac:spMk id="3" creationId="{D4967346-8A46-85BA-E134-E8BC0D59FD0C}"/>
          </ac:spMkLst>
        </pc:spChg>
        <pc:spChg chg="mod ord">
          <ac:chgData name="Johanna Tschirpke" userId="301241ab745d8141" providerId="LiveId" clId="{E6A89E1E-6363-491A-8CA5-A48971D46FF4}" dt="2025-03-05T05:13:29.123" v="10" actId="700"/>
          <ac:spMkLst>
            <pc:docMk/>
            <pc:sldMk cId="3062854774" sldId="262"/>
            <ac:spMk id="4" creationId="{8E481874-85AC-5F6F-2883-741426745B99}"/>
          </ac:spMkLst>
        </pc:spChg>
        <pc:spChg chg="mod ord">
          <ac:chgData name="Johanna Tschirpke" userId="301241ab745d8141" providerId="LiveId" clId="{E6A89E1E-6363-491A-8CA5-A48971D46FF4}" dt="2025-03-05T05:13:29.123" v="10" actId="700"/>
          <ac:spMkLst>
            <pc:docMk/>
            <pc:sldMk cId="3062854774" sldId="262"/>
            <ac:spMk id="5" creationId="{34702B48-59C3-FEB3-BADF-BE9630E5393A}"/>
          </ac:spMkLst>
        </pc:spChg>
      </pc:sldChg>
      <pc:sldChg chg="modSp mod modClrScheme chgLayout">
        <pc:chgData name="Johanna Tschirpke" userId="301241ab745d8141" providerId="LiveId" clId="{E6A89E1E-6363-491A-8CA5-A48971D46FF4}" dt="2025-03-05T05:12:38.629" v="1" actId="700"/>
        <pc:sldMkLst>
          <pc:docMk/>
          <pc:sldMk cId="515185781" sldId="263"/>
        </pc:sldMkLst>
        <pc:spChg chg="mod ord">
          <ac:chgData name="Johanna Tschirpke" userId="301241ab745d8141" providerId="LiveId" clId="{E6A89E1E-6363-491A-8CA5-A48971D46FF4}" dt="2025-03-05T05:12:38.629" v="1" actId="700"/>
          <ac:spMkLst>
            <pc:docMk/>
            <pc:sldMk cId="515185781" sldId="263"/>
            <ac:spMk id="2" creationId="{F440E60C-EAFC-C335-58C7-AAEFDDA24363}"/>
          </ac:spMkLst>
        </pc:spChg>
        <pc:spChg chg="mod ord">
          <ac:chgData name="Johanna Tschirpke" userId="301241ab745d8141" providerId="LiveId" clId="{E6A89E1E-6363-491A-8CA5-A48971D46FF4}" dt="2025-03-05T05:12:38.629" v="1" actId="700"/>
          <ac:spMkLst>
            <pc:docMk/>
            <pc:sldMk cId="515185781" sldId="263"/>
            <ac:spMk id="3" creationId="{0A3E4441-C356-8230-EEB2-A6F726305BC1}"/>
          </ac:spMkLst>
        </pc:spChg>
        <pc:spChg chg="mod ord">
          <ac:chgData name="Johanna Tschirpke" userId="301241ab745d8141" providerId="LiveId" clId="{E6A89E1E-6363-491A-8CA5-A48971D46FF4}" dt="2025-03-05T05:12:38.629" v="1" actId="700"/>
          <ac:spMkLst>
            <pc:docMk/>
            <pc:sldMk cId="515185781" sldId="263"/>
            <ac:spMk id="4" creationId="{6887A37E-FEA8-BB52-0D32-F730694393A1}"/>
          </ac:spMkLst>
        </pc:spChg>
        <pc:spChg chg="mod ord">
          <ac:chgData name="Johanna Tschirpke" userId="301241ab745d8141" providerId="LiveId" clId="{E6A89E1E-6363-491A-8CA5-A48971D46FF4}" dt="2025-03-05T05:12:38.629" v="1" actId="700"/>
          <ac:spMkLst>
            <pc:docMk/>
            <pc:sldMk cId="515185781" sldId="263"/>
            <ac:spMk id="5" creationId="{E9404C38-4AA0-8C8A-BA11-E4A61B9076CD}"/>
          </ac:spMkLst>
        </pc:spChg>
        <pc:spChg chg="mod ord">
          <ac:chgData name="Johanna Tschirpke" userId="301241ab745d8141" providerId="LiveId" clId="{E6A89E1E-6363-491A-8CA5-A48971D46FF4}" dt="2025-03-05T05:12:38.629" v="1" actId="700"/>
          <ac:spMkLst>
            <pc:docMk/>
            <pc:sldMk cId="515185781" sldId="263"/>
            <ac:spMk id="6" creationId="{7F34F2C4-7E0E-913C-42C0-8B75DED76135}"/>
          </ac:spMkLst>
        </pc:spChg>
      </pc:sldChg>
      <pc:sldChg chg="addSp delSp modSp mod modClrScheme chgLayout">
        <pc:chgData name="Johanna Tschirpke" userId="301241ab745d8141" providerId="LiveId" clId="{E6A89E1E-6363-491A-8CA5-A48971D46FF4}" dt="2025-03-05T05:14:14.725" v="17" actId="700"/>
        <pc:sldMkLst>
          <pc:docMk/>
          <pc:sldMk cId="499738369" sldId="265"/>
        </pc:sldMkLst>
        <pc:spChg chg="mod ord">
          <ac:chgData name="Johanna Tschirpke" userId="301241ab745d8141" providerId="LiveId" clId="{E6A89E1E-6363-491A-8CA5-A48971D46FF4}" dt="2025-03-05T05:14:14.725" v="17" actId="700"/>
          <ac:spMkLst>
            <pc:docMk/>
            <pc:sldMk cId="499738369" sldId="265"/>
            <ac:spMk id="2" creationId="{685CC81F-9189-4FFE-4283-5E5B46116945}"/>
          </ac:spMkLst>
        </pc:spChg>
        <pc:spChg chg="mod ord">
          <ac:chgData name="Johanna Tschirpke" userId="301241ab745d8141" providerId="LiveId" clId="{E6A89E1E-6363-491A-8CA5-A48971D46FF4}" dt="2025-03-05T05:14:14.725" v="17" actId="700"/>
          <ac:spMkLst>
            <pc:docMk/>
            <pc:sldMk cId="499738369" sldId="265"/>
            <ac:spMk id="3" creationId="{A78D5FFA-1D73-C053-43A3-6BA061F670F6}"/>
          </ac:spMkLst>
        </pc:spChg>
        <pc:spChg chg="mod ord">
          <ac:chgData name="Johanna Tschirpke" userId="301241ab745d8141" providerId="LiveId" clId="{E6A89E1E-6363-491A-8CA5-A48971D46FF4}" dt="2025-03-05T05:14:14.725" v="17" actId="700"/>
          <ac:spMkLst>
            <pc:docMk/>
            <pc:sldMk cId="499738369" sldId="265"/>
            <ac:spMk id="4" creationId="{2D066788-F766-37BC-5226-105F439D43B7}"/>
          </ac:spMkLst>
        </pc:spChg>
        <pc:spChg chg="mod ord">
          <ac:chgData name="Johanna Tschirpke" userId="301241ab745d8141" providerId="LiveId" clId="{E6A89E1E-6363-491A-8CA5-A48971D46FF4}" dt="2025-03-05T05:14:14.725" v="17" actId="700"/>
          <ac:spMkLst>
            <pc:docMk/>
            <pc:sldMk cId="499738369" sldId="265"/>
            <ac:spMk id="5" creationId="{C9C116F8-F868-4D83-70F5-80E2D75B31D4}"/>
          </ac:spMkLst>
        </pc:spChg>
        <pc:spChg chg="add mod ord">
          <ac:chgData name="Johanna Tschirpke" userId="301241ab745d8141" providerId="LiveId" clId="{E6A89E1E-6363-491A-8CA5-A48971D46FF4}" dt="2025-03-05T05:14:14.725" v="17" actId="700"/>
          <ac:spMkLst>
            <pc:docMk/>
            <pc:sldMk cId="499738369" sldId="265"/>
            <ac:spMk id="6" creationId="{D7C2FFCC-9205-5695-AB4F-9EAAB3983776}"/>
          </ac:spMkLst>
        </pc:spChg>
        <pc:spChg chg="del mod ord">
          <ac:chgData name="Johanna Tschirpke" userId="301241ab745d8141" providerId="LiveId" clId="{E6A89E1E-6363-491A-8CA5-A48971D46FF4}" dt="2025-03-05T05:14:14.725" v="17" actId="700"/>
          <ac:spMkLst>
            <pc:docMk/>
            <pc:sldMk cId="499738369" sldId="265"/>
            <ac:spMk id="11" creationId="{F13508D2-05D5-DED7-A981-85A965FE6D7E}"/>
          </ac:spMkLst>
        </pc:spChg>
      </pc:sldChg>
      <pc:sldChg chg="addSp delSp modSp mod modClrScheme chgLayout">
        <pc:chgData name="Johanna Tschirpke" userId="301241ab745d8141" providerId="LiveId" clId="{E6A89E1E-6363-491A-8CA5-A48971D46FF4}" dt="2025-03-05T05:17:41.978" v="56" actId="700"/>
        <pc:sldMkLst>
          <pc:docMk/>
          <pc:sldMk cId="105830616" sldId="279"/>
        </pc:sldMkLst>
        <pc:spChg chg="mod ord">
          <ac:chgData name="Johanna Tschirpke" userId="301241ab745d8141" providerId="LiveId" clId="{E6A89E1E-6363-491A-8CA5-A48971D46FF4}" dt="2025-03-05T05:17:41.978" v="56" actId="700"/>
          <ac:spMkLst>
            <pc:docMk/>
            <pc:sldMk cId="105830616" sldId="279"/>
            <ac:spMk id="2" creationId="{0FFEB452-E37D-6D08-AAF2-EACDB9B2238C}"/>
          </ac:spMkLst>
        </pc:spChg>
        <pc:spChg chg="mod ord">
          <ac:chgData name="Johanna Tschirpke" userId="301241ab745d8141" providerId="LiveId" clId="{E6A89E1E-6363-491A-8CA5-A48971D46FF4}" dt="2025-03-05T05:17:41.978" v="56" actId="700"/>
          <ac:spMkLst>
            <pc:docMk/>
            <pc:sldMk cId="105830616" sldId="279"/>
            <ac:spMk id="3" creationId="{BD26CA3E-7B53-9191-AEFE-11E2DD72B1E3}"/>
          </ac:spMkLst>
        </pc:spChg>
        <pc:spChg chg="mod ord">
          <ac:chgData name="Johanna Tschirpke" userId="301241ab745d8141" providerId="LiveId" clId="{E6A89E1E-6363-491A-8CA5-A48971D46FF4}" dt="2025-03-05T05:17:41.978" v="56" actId="700"/>
          <ac:spMkLst>
            <pc:docMk/>
            <pc:sldMk cId="105830616" sldId="279"/>
            <ac:spMk id="4" creationId="{7C1A438C-2AC3-AAB7-3B6D-187116AB939E}"/>
          </ac:spMkLst>
        </pc:spChg>
        <pc:spChg chg="add mod ord">
          <ac:chgData name="Johanna Tschirpke" userId="301241ab745d8141" providerId="LiveId" clId="{E6A89E1E-6363-491A-8CA5-A48971D46FF4}" dt="2025-03-05T05:17:41.978" v="56" actId="700"/>
          <ac:spMkLst>
            <pc:docMk/>
            <pc:sldMk cId="105830616" sldId="279"/>
            <ac:spMk id="5" creationId="{5E8CD9CB-338C-8246-1D30-BA21CBF553E3}"/>
          </ac:spMkLst>
        </pc:spChg>
        <pc:spChg chg="del mod ord">
          <ac:chgData name="Johanna Tschirpke" userId="301241ab745d8141" providerId="LiveId" clId="{E6A89E1E-6363-491A-8CA5-A48971D46FF4}" dt="2025-03-05T05:17:41.978" v="56" actId="700"/>
          <ac:spMkLst>
            <pc:docMk/>
            <pc:sldMk cId="105830616" sldId="279"/>
            <ac:spMk id="6" creationId="{BB7C5770-D604-7486-ABC2-33A79CFAA3DD}"/>
          </ac:spMkLst>
        </pc:spChg>
        <pc:spChg chg="del mod ord">
          <ac:chgData name="Johanna Tschirpke" userId="301241ab745d8141" providerId="LiveId" clId="{E6A89E1E-6363-491A-8CA5-A48971D46FF4}" dt="2025-03-05T05:17:41.978" v="56" actId="700"/>
          <ac:spMkLst>
            <pc:docMk/>
            <pc:sldMk cId="105830616" sldId="279"/>
            <ac:spMk id="7" creationId="{67F424A0-817E-6157-C0E1-B0F03148ECA6}"/>
          </ac:spMkLst>
        </pc:spChg>
        <pc:spChg chg="del mod ord">
          <ac:chgData name="Johanna Tschirpke" userId="301241ab745d8141" providerId="LiveId" clId="{E6A89E1E-6363-491A-8CA5-A48971D46FF4}" dt="2025-03-05T05:17:41.978" v="56" actId="700"/>
          <ac:spMkLst>
            <pc:docMk/>
            <pc:sldMk cId="105830616" sldId="279"/>
            <ac:spMk id="8" creationId="{5FB32870-E466-AC18-6BF9-E775FA5465C0}"/>
          </ac:spMkLst>
        </pc:spChg>
        <pc:spChg chg="del mod ord">
          <ac:chgData name="Johanna Tschirpke" userId="301241ab745d8141" providerId="LiveId" clId="{E6A89E1E-6363-491A-8CA5-A48971D46FF4}" dt="2025-03-05T05:17:41.978" v="56" actId="700"/>
          <ac:spMkLst>
            <pc:docMk/>
            <pc:sldMk cId="105830616" sldId="279"/>
            <ac:spMk id="9" creationId="{D374152C-357F-6AFB-17E9-D45DF3E212FC}"/>
          </ac:spMkLst>
        </pc:spChg>
        <pc:spChg chg="del mod ord">
          <ac:chgData name="Johanna Tschirpke" userId="301241ab745d8141" providerId="LiveId" clId="{E6A89E1E-6363-491A-8CA5-A48971D46FF4}" dt="2025-03-05T05:17:41.978" v="56" actId="700"/>
          <ac:spMkLst>
            <pc:docMk/>
            <pc:sldMk cId="105830616" sldId="279"/>
            <ac:spMk id="10" creationId="{758BFB3A-4F47-5EA7-EEAF-6366EDAB81A3}"/>
          </ac:spMkLst>
        </pc:spChg>
        <pc:spChg chg="add mod ord">
          <ac:chgData name="Johanna Tschirpke" userId="301241ab745d8141" providerId="LiveId" clId="{E6A89E1E-6363-491A-8CA5-A48971D46FF4}" dt="2025-03-05T05:17:41.978" v="56" actId="700"/>
          <ac:spMkLst>
            <pc:docMk/>
            <pc:sldMk cId="105830616" sldId="279"/>
            <ac:spMk id="11" creationId="{6C504407-9531-981B-D300-53C76692C8FE}"/>
          </ac:spMkLst>
        </pc:spChg>
        <pc:spChg chg="add mod ord">
          <ac:chgData name="Johanna Tschirpke" userId="301241ab745d8141" providerId="LiveId" clId="{E6A89E1E-6363-491A-8CA5-A48971D46FF4}" dt="2025-03-05T05:17:41.978" v="56" actId="700"/>
          <ac:spMkLst>
            <pc:docMk/>
            <pc:sldMk cId="105830616" sldId="279"/>
            <ac:spMk id="12" creationId="{D6C799C1-5CCF-DF03-5ED0-05DC6A54EF09}"/>
          </ac:spMkLst>
        </pc:spChg>
        <pc:spChg chg="add mod ord">
          <ac:chgData name="Johanna Tschirpke" userId="301241ab745d8141" providerId="LiveId" clId="{E6A89E1E-6363-491A-8CA5-A48971D46FF4}" dt="2025-03-05T05:17:41.978" v="56" actId="700"/>
          <ac:spMkLst>
            <pc:docMk/>
            <pc:sldMk cId="105830616" sldId="279"/>
            <ac:spMk id="13" creationId="{C81ADA98-8202-279C-FDF8-3E0BBFD20457}"/>
          </ac:spMkLst>
        </pc:spChg>
        <pc:spChg chg="add mod ord">
          <ac:chgData name="Johanna Tschirpke" userId="301241ab745d8141" providerId="LiveId" clId="{E6A89E1E-6363-491A-8CA5-A48971D46FF4}" dt="2025-03-05T05:17:41.978" v="56" actId="700"/>
          <ac:spMkLst>
            <pc:docMk/>
            <pc:sldMk cId="105830616" sldId="279"/>
            <ac:spMk id="14" creationId="{8D9D9F1B-7AC6-2CE1-30F0-3B61440CBC99}"/>
          </ac:spMkLst>
        </pc:spChg>
      </pc:sldChg>
      <pc:sldChg chg="modSp mod modClrScheme chgLayout">
        <pc:chgData name="Johanna Tschirpke" userId="301241ab745d8141" providerId="LiveId" clId="{E6A89E1E-6363-491A-8CA5-A48971D46FF4}" dt="2025-03-05T05:17:45.810" v="57" actId="700"/>
        <pc:sldMkLst>
          <pc:docMk/>
          <pc:sldMk cId="2547206827" sldId="280"/>
        </pc:sldMkLst>
        <pc:spChg chg="mod ord">
          <ac:chgData name="Johanna Tschirpke" userId="301241ab745d8141" providerId="LiveId" clId="{E6A89E1E-6363-491A-8CA5-A48971D46FF4}" dt="2025-03-05T05:17:45.810" v="57" actId="700"/>
          <ac:spMkLst>
            <pc:docMk/>
            <pc:sldMk cId="2547206827" sldId="280"/>
            <ac:spMk id="2" creationId="{F6DF5B54-3D21-9E2F-9A0A-9B493DAC5F6A}"/>
          </ac:spMkLst>
        </pc:spChg>
        <pc:spChg chg="mod ord">
          <ac:chgData name="Johanna Tschirpke" userId="301241ab745d8141" providerId="LiveId" clId="{E6A89E1E-6363-491A-8CA5-A48971D46FF4}" dt="2025-03-05T05:17:45.810" v="57" actId="700"/>
          <ac:spMkLst>
            <pc:docMk/>
            <pc:sldMk cId="2547206827" sldId="280"/>
            <ac:spMk id="3" creationId="{D9985A31-B788-63D5-106A-D1EC268108C7}"/>
          </ac:spMkLst>
        </pc:spChg>
      </pc:sldChg>
      <pc:sldChg chg="modSp mod modClrScheme chgLayout">
        <pc:chgData name="Johanna Tschirpke" userId="301241ab745d8141" providerId="LiveId" clId="{E6A89E1E-6363-491A-8CA5-A48971D46FF4}" dt="2025-03-05T05:14:10.808" v="16" actId="700"/>
        <pc:sldMkLst>
          <pc:docMk/>
          <pc:sldMk cId="75349303" sldId="283"/>
        </pc:sldMkLst>
        <pc:spChg chg="mod ord">
          <ac:chgData name="Johanna Tschirpke" userId="301241ab745d8141" providerId="LiveId" clId="{E6A89E1E-6363-491A-8CA5-A48971D46FF4}" dt="2025-03-05T05:14:10.808" v="16" actId="700"/>
          <ac:spMkLst>
            <pc:docMk/>
            <pc:sldMk cId="75349303" sldId="283"/>
            <ac:spMk id="2" creationId="{D845E520-0DA5-9585-2F50-10734D028318}"/>
          </ac:spMkLst>
        </pc:spChg>
        <pc:spChg chg="mod ord">
          <ac:chgData name="Johanna Tschirpke" userId="301241ab745d8141" providerId="LiveId" clId="{E6A89E1E-6363-491A-8CA5-A48971D46FF4}" dt="2025-03-05T05:14:10.808" v="16" actId="700"/>
          <ac:spMkLst>
            <pc:docMk/>
            <pc:sldMk cId="75349303" sldId="283"/>
            <ac:spMk id="3" creationId="{E0FA1A72-D26B-F391-2382-128B8BB036FC}"/>
          </ac:spMkLst>
        </pc:spChg>
        <pc:spChg chg="mod ord">
          <ac:chgData name="Johanna Tschirpke" userId="301241ab745d8141" providerId="LiveId" clId="{E6A89E1E-6363-491A-8CA5-A48971D46FF4}" dt="2025-03-05T05:14:10.808" v="16" actId="700"/>
          <ac:spMkLst>
            <pc:docMk/>
            <pc:sldMk cId="75349303" sldId="283"/>
            <ac:spMk id="4" creationId="{BB32BB23-48D2-542B-C419-5F1BF6014513}"/>
          </ac:spMkLst>
        </pc:spChg>
        <pc:spChg chg="mod ord">
          <ac:chgData name="Johanna Tschirpke" userId="301241ab745d8141" providerId="LiveId" clId="{E6A89E1E-6363-491A-8CA5-A48971D46FF4}" dt="2025-03-05T05:14:10.808" v="16" actId="700"/>
          <ac:spMkLst>
            <pc:docMk/>
            <pc:sldMk cId="75349303" sldId="283"/>
            <ac:spMk id="5" creationId="{0A49D698-2200-4DA1-CC95-37B32869A545}"/>
          </ac:spMkLst>
        </pc:spChg>
      </pc:sldChg>
      <pc:sldChg chg="modSp mod modClrScheme chgLayout">
        <pc:chgData name="Johanna Tschirpke" userId="301241ab745d8141" providerId="LiveId" clId="{E6A89E1E-6363-491A-8CA5-A48971D46FF4}" dt="2025-03-05T05:15:09.467" v="29" actId="700"/>
        <pc:sldMkLst>
          <pc:docMk/>
          <pc:sldMk cId="172545118" sldId="284"/>
        </pc:sldMkLst>
        <pc:spChg chg="mod ord">
          <ac:chgData name="Johanna Tschirpke" userId="301241ab745d8141" providerId="LiveId" clId="{E6A89E1E-6363-491A-8CA5-A48971D46FF4}" dt="2025-03-05T05:15:09.467" v="29" actId="700"/>
          <ac:spMkLst>
            <pc:docMk/>
            <pc:sldMk cId="172545118" sldId="284"/>
            <ac:spMk id="2" creationId="{26E41469-7680-13AE-A6B3-C25A002F3249}"/>
          </ac:spMkLst>
        </pc:spChg>
        <pc:spChg chg="mod ord">
          <ac:chgData name="Johanna Tschirpke" userId="301241ab745d8141" providerId="LiveId" clId="{E6A89E1E-6363-491A-8CA5-A48971D46FF4}" dt="2025-03-05T05:15:09.467" v="29" actId="700"/>
          <ac:spMkLst>
            <pc:docMk/>
            <pc:sldMk cId="172545118" sldId="284"/>
            <ac:spMk id="3" creationId="{EA96263B-3C90-ECBB-ED4E-24069E23651B}"/>
          </ac:spMkLst>
        </pc:spChg>
        <pc:spChg chg="mod ord">
          <ac:chgData name="Johanna Tschirpke" userId="301241ab745d8141" providerId="LiveId" clId="{E6A89E1E-6363-491A-8CA5-A48971D46FF4}" dt="2025-03-05T05:15:09.467" v="29" actId="700"/>
          <ac:spMkLst>
            <pc:docMk/>
            <pc:sldMk cId="172545118" sldId="284"/>
            <ac:spMk id="4" creationId="{16FA0419-9550-648E-2EFE-D83BAF2668E0}"/>
          </ac:spMkLst>
        </pc:spChg>
        <pc:spChg chg="mod ord">
          <ac:chgData name="Johanna Tschirpke" userId="301241ab745d8141" providerId="LiveId" clId="{E6A89E1E-6363-491A-8CA5-A48971D46FF4}" dt="2025-03-05T05:15:09.467" v="29" actId="700"/>
          <ac:spMkLst>
            <pc:docMk/>
            <pc:sldMk cId="172545118" sldId="284"/>
            <ac:spMk id="5" creationId="{A0B00900-07AE-1A90-0F46-C0E75F11DD08}"/>
          </ac:spMkLst>
        </pc:spChg>
      </pc:sldChg>
      <pc:sldChg chg="addSp delSp modSp mod modClrScheme chgLayout">
        <pc:chgData name="Johanna Tschirpke" userId="301241ab745d8141" providerId="LiveId" clId="{E6A89E1E-6363-491A-8CA5-A48971D46FF4}" dt="2025-03-05T05:14:43.946" v="24" actId="478"/>
        <pc:sldMkLst>
          <pc:docMk/>
          <pc:sldMk cId="3815287850" sldId="285"/>
        </pc:sldMkLst>
        <pc:spChg chg="mod ord">
          <ac:chgData name="Johanna Tschirpke" userId="301241ab745d8141" providerId="LiveId" clId="{E6A89E1E-6363-491A-8CA5-A48971D46FF4}" dt="2025-03-05T05:14:31.212" v="20" actId="700"/>
          <ac:spMkLst>
            <pc:docMk/>
            <pc:sldMk cId="3815287850" sldId="285"/>
            <ac:spMk id="2" creationId="{2C6C94A5-04E0-22DF-73C9-E02FBD93F128}"/>
          </ac:spMkLst>
        </pc:spChg>
        <pc:spChg chg="add del mod ord">
          <ac:chgData name="Johanna Tschirpke" userId="301241ab745d8141" providerId="LiveId" clId="{E6A89E1E-6363-491A-8CA5-A48971D46FF4}" dt="2025-03-05T05:14:41.761" v="23" actId="478"/>
          <ac:spMkLst>
            <pc:docMk/>
            <pc:sldMk cId="3815287850" sldId="285"/>
            <ac:spMk id="3" creationId="{FCA55D85-AC5B-F037-3619-548F50243F8B}"/>
          </ac:spMkLst>
        </pc:spChg>
        <pc:spChg chg="mod ord">
          <ac:chgData name="Johanna Tschirpke" userId="301241ab745d8141" providerId="LiveId" clId="{E6A89E1E-6363-491A-8CA5-A48971D46FF4}" dt="2025-03-05T05:14:31.212" v="20" actId="700"/>
          <ac:spMkLst>
            <pc:docMk/>
            <pc:sldMk cId="3815287850" sldId="285"/>
            <ac:spMk id="4" creationId="{3CCB906C-1789-7BBF-8507-2AB15582BEE2}"/>
          </ac:spMkLst>
        </pc:spChg>
        <pc:spChg chg="mod ord">
          <ac:chgData name="Johanna Tschirpke" userId="301241ab745d8141" providerId="LiveId" clId="{E6A89E1E-6363-491A-8CA5-A48971D46FF4}" dt="2025-03-05T05:14:31.212" v="20" actId="700"/>
          <ac:spMkLst>
            <pc:docMk/>
            <pc:sldMk cId="3815287850" sldId="285"/>
            <ac:spMk id="5" creationId="{A6A27456-32A2-6A8A-BFEE-DE6615918E94}"/>
          </ac:spMkLst>
        </pc:spChg>
        <pc:spChg chg="add del mod ord">
          <ac:chgData name="Johanna Tschirpke" userId="301241ab745d8141" providerId="LiveId" clId="{E6A89E1E-6363-491A-8CA5-A48971D46FF4}" dt="2025-03-05T05:14:43.946" v="24" actId="478"/>
          <ac:spMkLst>
            <pc:docMk/>
            <pc:sldMk cId="3815287850" sldId="285"/>
            <ac:spMk id="6" creationId="{748DD58B-B73C-ACB1-1E2E-BB29C28CECA8}"/>
          </ac:spMkLst>
        </pc:spChg>
        <pc:spChg chg="add del mod ord">
          <ac:chgData name="Johanna Tschirpke" userId="301241ab745d8141" providerId="LiveId" clId="{E6A89E1E-6363-491A-8CA5-A48971D46FF4}" dt="2025-03-05T05:14:37.224" v="22" actId="478"/>
          <ac:spMkLst>
            <pc:docMk/>
            <pc:sldMk cId="3815287850" sldId="285"/>
            <ac:spMk id="8" creationId="{6C68E3F4-47CF-3872-F9F4-71D2086DB3FF}"/>
          </ac:spMkLst>
        </pc:spChg>
        <pc:spChg chg="add del mod">
          <ac:chgData name="Johanna Tschirpke" userId="301241ab745d8141" providerId="LiveId" clId="{E6A89E1E-6363-491A-8CA5-A48971D46FF4}" dt="2025-03-05T05:14:37.224" v="22" actId="478"/>
          <ac:spMkLst>
            <pc:docMk/>
            <pc:sldMk cId="3815287850" sldId="285"/>
            <ac:spMk id="9" creationId="{805CB860-02DC-0996-28BE-9FCEED7FB3D3}"/>
          </ac:spMkLst>
        </pc:spChg>
        <pc:spChg chg="mod ord">
          <ac:chgData name="Johanna Tschirpke" userId="301241ab745d8141" providerId="LiveId" clId="{E6A89E1E-6363-491A-8CA5-A48971D46FF4}" dt="2025-03-05T05:14:31.212" v="20" actId="700"/>
          <ac:spMkLst>
            <pc:docMk/>
            <pc:sldMk cId="3815287850" sldId="285"/>
            <ac:spMk id="18" creationId="{9DCA2FB2-C60A-C3AB-26DF-B856A1A78C5C}"/>
          </ac:spMkLst>
        </pc:spChg>
      </pc:sldChg>
      <pc:sldChg chg="modSp mod modClrScheme chgLayout">
        <pc:chgData name="Johanna Tschirpke" userId="301241ab745d8141" providerId="LiveId" clId="{E6A89E1E-6363-491A-8CA5-A48971D46FF4}" dt="2025-03-05T05:13:37.646" v="11" actId="700"/>
        <pc:sldMkLst>
          <pc:docMk/>
          <pc:sldMk cId="2081469593" sldId="286"/>
        </pc:sldMkLst>
        <pc:spChg chg="mod ord">
          <ac:chgData name="Johanna Tschirpke" userId="301241ab745d8141" providerId="LiveId" clId="{E6A89E1E-6363-491A-8CA5-A48971D46FF4}" dt="2025-03-05T05:13:37.646" v="11" actId="700"/>
          <ac:spMkLst>
            <pc:docMk/>
            <pc:sldMk cId="2081469593" sldId="286"/>
            <ac:spMk id="4" creationId="{86F66B4E-D510-09B2-FCF2-D37B12551D76}"/>
          </ac:spMkLst>
        </pc:spChg>
        <pc:spChg chg="mod ord">
          <ac:chgData name="Johanna Tschirpke" userId="301241ab745d8141" providerId="LiveId" clId="{E6A89E1E-6363-491A-8CA5-A48971D46FF4}" dt="2025-03-05T05:13:37.646" v="11" actId="700"/>
          <ac:spMkLst>
            <pc:docMk/>
            <pc:sldMk cId="2081469593" sldId="286"/>
            <ac:spMk id="5" creationId="{93A905FE-5375-6325-C003-F5233729298A}"/>
          </ac:spMkLst>
        </pc:spChg>
        <pc:spChg chg="mod ord">
          <ac:chgData name="Johanna Tschirpke" userId="301241ab745d8141" providerId="LiveId" clId="{E6A89E1E-6363-491A-8CA5-A48971D46FF4}" dt="2025-03-05T05:13:37.646" v="11" actId="700"/>
          <ac:spMkLst>
            <pc:docMk/>
            <pc:sldMk cId="2081469593" sldId="286"/>
            <ac:spMk id="6" creationId="{EA2A1CED-AF7A-AFF6-BD8D-4A2133B223D1}"/>
          </ac:spMkLst>
        </pc:spChg>
        <pc:spChg chg="mod ord">
          <ac:chgData name="Johanna Tschirpke" userId="301241ab745d8141" providerId="LiveId" clId="{E6A89E1E-6363-491A-8CA5-A48971D46FF4}" dt="2025-03-05T05:13:37.646" v="11" actId="700"/>
          <ac:spMkLst>
            <pc:docMk/>
            <pc:sldMk cId="2081469593" sldId="286"/>
            <ac:spMk id="7" creationId="{730392AD-7560-BE2B-5DC6-1696FAE8B993}"/>
          </ac:spMkLst>
        </pc:spChg>
        <pc:spChg chg="mod ord">
          <ac:chgData name="Johanna Tschirpke" userId="301241ab745d8141" providerId="LiveId" clId="{E6A89E1E-6363-491A-8CA5-A48971D46FF4}" dt="2025-03-05T05:13:37.646" v="11" actId="700"/>
          <ac:spMkLst>
            <pc:docMk/>
            <pc:sldMk cId="2081469593" sldId="286"/>
            <ac:spMk id="14" creationId="{042CEF86-6D8A-E609-71A5-27C1398EBDF8}"/>
          </ac:spMkLst>
        </pc:spChg>
        <pc:picChg chg="mod ord">
          <ac:chgData name="Johanna Tschirpke" userId="301241ab745d8141" providerId="LiveId" clId="{E6A89E1E-6363-491A-8CA5-A48971D46FF4}" dt="2025-03-05T05:13:37.646" v="11" actId="700"/>
          <ac:picMkLst>
            <pc:docMk/>
            <pc:sldMk cId="2081469593" sldId="286"/>
            <ac:picMk id="15" creationId="{509980BE-8E6F-B2B6-F541-C14AF98F6B88}"/>
          </ac:picMkLst>
        </pc:picChg>
      </pc:sldChg>
      <pc:sldChg chg="addSp delSp modSp mod modClrScheme chgLayout">
        <pc:chgData name="Johanna Tschirpke" userId="301241ab745d8141" providerId="LiveId" clId="{E6A89E1E-6363-491A-8CA5-A48971D46FF4}" dt="2025-03-05T05:13:55.645" v="14" actId="26606"/>
        <pc:sldMkLst>
          <pc:docMk/>
          <pc:sldMk cId="1834691153" sldId="287"/>
        </pc:sldMkLst>
        <pc:spChg chg="add del mod ord">
          <ac:chgData name="Johanna Tschirpke" userId="301241ab745d8141" providerId="LiveId" clId="{E6A89E1E-6363-491A-8CA5-A48971D46FF4}" dt="2025-03-05T05:13:55.645" v="14" actId="26606"/>
          <ac:spMkLst>
            <pc:docMk/>
            <pc:sldMk cId="1834691153" sldId="287"/>
            <ac:spMk id="2" creationId="{36A6B2F9-18BF-163B-B707-291A0492140E}"/>
          </ac:spMkLst>
        </pc:spChg>
        <pc:spChg chg="del mod ord">
          <ac:chgData name="Johanna Tschirpke" userId="301241ab745d8141" providerId="LiveId" clId="{E6A89E1E-6363-491A-8CA5-A48971D46FF4}" dt="2025-03-05T05:13:55.645" v="14" actId="26606"/>
          <ac:spMkLst>
            <pc:docMk/>
            <pc:sldMk cId="1834691153" sldId="287"/>
            <ac:spMk id="4" creationId="{49A038E8-0FAD-0593-87A8-B169F8C5832F}"/>
          </ac:spMkLst>
        </pc:spChg>
        <pc:spChg chg="mod ord">
          <ac:chgData name="Johanna Tschirpke" userId="301241ab745d8141" providerId="LiveId" clId="{E6A89E1E-6363-491A-8CA5-A48971D46FF4}" dt="2025-03-05T05:13:55.645" v="14" actId="26606"/>
          <ac:spMkLst>
            <pc:docMk/>
            <pc:sldMk cId="1834691153" sldId="287"/>
            <ac:spMk id="5" creationId="{238D50BB-63E8-6CDE-4E2E-864C9F3F7214}"/>
          </ac:spMkLst>
        </pc:spChg>
        <pc:spChg chg="mod ord">
          <ac:chgData name="Johanna Tschirpke" userId="301241ab745d8141" providerId="LiveId" clId="{E6A89E1E-6363-491A-8CA5-A48971D46FF4}" dt="2025-03-05T05:13:55.645" v="14" actId="26606"/>
          <ac:spMkLst>
            <pc:docMk/>
            <pc:sldMk cId="1834691153" sldId="287"/>
            <ac:spMk id="8" creationId="{8FF03153-8879-EF31-9AAB-CCE7620982B6}"/>
          </ac:spMkLst>
        </pc:spChg>
        <pc:spChg chg="mod ord">
          <ac:chgData name="Johanna Tschirpke" userId="301241ab745d8141" providerId="LiveId" clId="{E6A89E1E-6363-491A-8CA5-A48971D46FF4}" dt="2025-03-05T05:13:55.645" v="14" actId="26606"/>
          <ac:spMkLst>
            <pc:docMk/>
            <pc:sldMk cId="1834691153" sldId="287"/>
            <ac:spMk id="10" creationId="{056B8756-E839-C09B-8139-940746B6AC53}"/>
          </ac:spMkLst>
        </pc:spChg>
        <pc:spChg chg="del mod ord">
          <ac:chgData name="Johanna Tschirpke" userId="301241ab745d8141" providerId="LiveId" clId="{E6A89E1E-6363-491A-8CA5-A48971D46FF4}" dt="2025-03-05T05:13:47.622" v="12" actId="700"/>
          <ac:spMkLst>
            <pc:docMk/>
            <pc:sldMk cId="1834691153" sldId="287"/>
            <ac:spMk id="62" creationId="{3DDA70AB-9242-AE10-FCA5-456398DE15F3}"/>
          </ac:spMkLst>
        </pc:spChg>
        <pc:spChg chg="add mod">
          <ac:chgData name="Johanna Tschirpke" userId="301241ab745d8141" providerId="LiveId" clId="{E6A89E1E-6363-491A-8CA5-A48971D46FF4}" dt="2025-03-05T05:13:55.645" v="14" actId="26606"/>
          <ac:spMkLst>
            <pc:docMk/>
            <pc:sldMk cId="1834691153" sldId="287"/>
            <ac:spMk id="70" creationId="{1A91A76F-7E53-8047-9BC6-D32CAFEC29CD}"/>
          </ac:spMkLst>
        </pc:spChg>
        <pc:spChg chg="add mod">
          <ac:chgData name="Johanna Tschirpke" userId="301241ab745d8141" providerId="LiveId" clId="{E6A89E1E-6363-491A-8CA5-A48971D46FF4}" dt="2025-03-05T05:13:55.645" v="14" actId="26606"/>
          <ac:spMkLst>
            <pc:docMk/>
            <pc:sldMk cId="1834691153" sldId="287"/>
            <ac:spMk id="72" creationId="{F64129B9-9949-5C39-D54C-51B179A5B6A6}"/>
          </ac:spMkLst>
        </pc:spChg>
        <pc:picChg chg="mod ord">
          <ac:chgData name="Johanna Tschirpke" userId="301241ab745d8141" providerId="LiveId" clId="{E6A89E1E-6363-491A-8CA5-A48971D46FF4}" dt="2025-03-05T05:13:55.645" v="14" actId="26606"/>
          <ac:picMkLst>
            <pc:docMk/>
            <pc:sldMk cId="1834691153" sldId="287"/>
            <ac:picMk id="65" creationId="{9DC0ABFA-4326-71D9-5DE3-989FB17FEF29}"/>
          </ac:picMkLst>
        </pc:picChg>
      </pc:sldChg>
      <pc:sldChg chg="modSp mod modClrScheme chgLayout">
        <pc:chgData name="Johanna Tschirpke" userId="301241ab745d8141" providerId="LiveId" clId="{E6A89E1E-6363-491A-8CA5-A48971D46FF4}" dt="2025-03-05T05:15:44.023" v="37" actId="20577"/>
        <pc:sldMkLst>
          <pc:docMk/>
          <pc:sldMk cId="981667975" sldId="289"/>
        </pc:sldMkLst>
        <pc:spChg chg="mod ord">
          <ac:chgData name="Johanna Tschirpke" userId="301241ab745d8141" providerId="LiveId" clId="{E6A89E1E-6363-491A-8CA5-A48971D46FF4}" dt="2025-03-05T05:15:25.204" v="32" actId="700"/>
          <ac:spMkLst>
            <pc:docMk/>
            <pc:sldMk cId="981667975" sldId="289"/>
            <ac:spMk id="10" creationId="{71F927D6-EFA0-0079-5870-935CCAB1EB5E}"/>
          </ac:spMkLst>
        </pc:spChg>
        <pc:spChg chg="mod ord">
          <ac:chgData name="Johanna Tschirpke" userId="301241ab745d8141" providerId="LiveId" clId="{E6A89E1E-6363-491A-8CA5-A48971D46FF4}" dt="2025-03-05T05:15:25.204" v="32" actId="700"/>
          <ac:spMkLst>
            <pc:docMk/>
            <pc:sldMk cId="981667975" sldId="289"/>
            <ac:spMk id="11" creationId="{9A317714-FD63-4D02-1B6C-63EB80B14E38}"/>
          </ac:spMkLst>
        </pc:spChg>
        <pc:spChg chg="mod ord">
          <ac:chgData name="Johanna Tschirpke" userId="301241ab745d8141" providerId="LiveId" clId="{E6A89E1E-6363-491A-8CA5-A48971D46FF4}" dt="2025-03-05T05:15:25.204" v="32" actId="700"/>
          <ac:spMkLst>
            <pc:docMk/>
            <pc:sldMk cId="981667975" sldId="289"/>
            <ac:spMk id="14" creationId="{3EC47494-195D-008A-ADFF-5722D95D137D}"/>
          </ac:spMkLst>
        </pc:spChg>
        <pc:spChg chg="mod ord">
          <ac:chgData name="Johanna Tschirpke" userId="301241ab745d8141" providerId="LiveId" clId="{E6A89E1E-6363-491A-8CA5-A48971D46FF4}" dt="2025-03-05T05:15:44.023" v="37" actId="20577"/>
          <ac:spMkLst>
            <pc:docMk/>
            <pc:sldMk cId="981667975" sldId="289"/>
            <ac:spMk id="15" creationId="{25C1F1E0-2D69-5206-3742-E98480525CA6}"/>
          </ac:spMkLst>
        </pc:spChg>
        <pc:spChg chg="mod ord">
          <ac:chgData name="Johanna Tschirpke" userId="301241ab745d8141" providerId="LiveId" clId="{E6A89E1E-6363-491A-8CA5-A48971D46FF4}" dt="2025-03-05T05:15:25.204" v="32" actId="700"/>
          <ac:spMkLst>
            <pc:docMk/>
            <pc:sldMk cId="981667975" sldId="289"/>
            <ac:spMk id="18" creationId="{8D98F9A5-974D-860C-419E-192E4AAE4705}"/>
          </ac:spMkLst>
        </pc:spChg>
        <pc:spChg chg="mod">
          <ac:chgData name="Johanna Tschirpke" userId="301241ab745d8141" providerId="LiveId" clId="{E6A89E1E-6363-491A-8CA5-A48971D46FF4}" dt="2025-03-05T05:15:35.387" v="34" actId="1076"/>
          <ac:spMkLst>
            <pc:docMk/>
            <pc:sldMk cId="981667975" sldId="289"/>
            <ac:spMk id="23" creationId="{165860CA-CF24-8EE1-87E1-2E18F3D7B3B8}"/>
          </ac:spMkLst>
        </pc:spChg>
        <pc:spChg chg="mod">
          <ac:chgData name="Johanna Tschirpke" userId="301241ab745d8141" providerId="LiveId" clId="{E6A89E1E-6363-491A-8CA5-A48971D46FF4}" dt="2025-03-05T05:15:30.672" v="33" actId="1076"/>
          <ac:spMkLst>
            <pc:docMk/>
            <pc:sldMk cId="981667975" sldId="289"/>
            <ac:spMk id="24" creationId="{2709DE81-1BB1-EA0E-46CC-0B3161A88D1C}"/>
          </ac:spMkLst>
        </pc:spChg>
        <pc:picChg chg="mod ord">
          <ac:chgData name="Johanna Tschirpke" userId="301241ab745d8141" providerId="LiveId" clId="{E6A89E1E-6363-491A-8CA5-A48971D46FF4}" dt="2025-03-05T05:15:25.204" v="32" actId="700"/>
          <ac:picMkLst>
            <pc:docMk/>
            <pc:sldMk cId="981667975" sldId="289"/>
            <ac:picMk id="20" creationId="{451BBD38-A245-37DD-F2AB-145AE1584D69}"/>
          </ac:picMkLst>
        </pc:picChg>
        <pc:picChg chg="mod ord">
          <ac:chgData name="Johanna Tschirpke" userId="301241ab745d8141" providerId="LiveId" clId="{E6A89E1E-6363-491A-8CA5-A48971D46FF4}" dt="2025-03-05T05:15:25.204" v="32" actId="700"/>
          <ac:picMkLst>
            <pc:docMk/>
            <pc:sldMk cId="981667975" sldId="289"/>
            <ac:picMk id="22" creationId="{BADC14E5-C98C-27EC-67FA-4F9D46DD9151}"/>
          </ac:picMkLst>
        </pc:picChg>
      </pc:sldChg>
      <pc:sldChg chg="modSp mod modClrScheme chgLayout">
        <pc:chgData name="Johanna Tschirpke" userId="301241ab745d8141" providerId="LiveId" clId="{E6A89E1E-6363-491A-8CA5-A48971D46FF4}" dt="2025-03-05T05:16:19.376" v="43" actId="1076"/>
        <pc:sldMkLst>
          <pc:docMk/>
          <pc:sldMk cId="2083898696" sldId="290"/>
        </pc:sldMkLst>
        <pc:spChg chg="mod ord">
          <ac:chgData name="Johanna Tschirpke" userId="301241ab745d8141" providerId="LiveId" clId="{E6A89E1E-6363-491A-8CA5-A48971D46FF4}" dt="2025-03-05T05:15:58.497" v="38" actId="700"/>
          <ac:spMkLst>
            <pc:docMk/>
            <pc:sldMk cId="2083898696" sldId="290"/>
            <ac:spMk id="2" creationId="{EC2CBD05-4371-9DAE-74C4-90E3B281CA6D}"/>
          </ac:spMkLst>
        </pc:spChg>
        <pc:spChg chg="mod ord">
          <ac:chgData name="Johanna Tschirpke" userId="301241ab745d8141" providerId="LiveId" clId="{E6A89E1E-6363-491A-8CA5-A48971D46FF4}" dt="2025-03-05T05:15:58.497" v="38" actId="700"/>
          <ac:spMkLst>
            <pc:docMk/>
            <pc:sldMk cId="2083898696" sldId="290"/>
            <ac:spMk id="3" creationId="{5FE0D2B0-28ED-3BD3-0B45-1BCD254F3A83}"/>
          </ac:spMkLst>
        </pc:spChg>
        <pc:spChg chg="mod ord">
          <ac:chgData name="Johanna Tschirpke" userId="301241ab745d8141" providerId="LiveId" clId="{E6A89E1E-6363-491A-8CA5-A48971D46FF4}" dt="2025-03-05T05:15:58.497" v="38" actId="700"/>
          <ac:spMkLst>
            <pc:docMk/>
            <pc:sldMk cId="2083898696" sldId="290"/>
            <ac:spMk id="6" creationId="{657B079F-C5CC-F77B-92B0-0B29368D3C21}"/>
          </ac:spMkLst>
        </pc:spChg>
        <pc:spChg chg="mod ord">
          <ac:chgData name="Johanna Tschirpke" userId="301241ab745d8141" providerId="LiveId" clId="{E6A89E1E-6363-491A-8CA5-A48971D46FF4}" dt="2025-03-05T05:15:58.497" v="38" actId="700"/>
          <ac:spMkLst>
            <pc:docMk/>
            <pc:sldMk cId="2083898696" sldId="290"/>
            <ac:spMk id="7" creationId="{CC00A09B-1FEC-2BF7-3335-28D9F0BE9329}"/>
          </ac:spMkLst>
        </pc:spChg>
        <pc:spChg chg="mod ord">
          <ac:chgData name="Johanna Tschirpke" userId="301241ab745d8141" providerId="LiveId" clId="{E6A89E1E-6363-491A-8CA5-A48971D46FF4}" dt="2025-03-05T05:15:58.497" v="38" actId="700"/>
          <ac:spMkLst>
            <pc:docMk/>
            <pc:sldMk cId="2083898696" sldId="290"/>
            <ac:spMk id="8" creationId="{550EFAF7-5E38-1887-9C21-E59FE083B32C}"/>
          </ac:spMkLst>
        </pc:spChg>
        <pc:spChg chg="mod">
          <ac:chgData name="Johanna Tschirpke" userId="301241ab745d8141" providerId="LiveId" clId="{E6A89E1E-6363-491A-8CA5-A48971D46FF4}" dt="2025-03-05T05:16:19.376" v="43" actId="1076"/>
          <ac:spMkLst>
            <pc:docMk/>
            <pc:sldMk cId="2083898696" sldId="290"/>
            <ac:spMk id="13" creationId="{B55849F5-CC84-8AD5-104B-B588F45B9C29}"/>
          </ac:spMkLst>
        </pc:spChg>
        <pc:spChg chg="mod">
          <ac:chgData name="Johanna Tschirpke" userId="301241ab745d8141" providerId="LiveId" clId="{E6A89E1E-6363-491A-8CA5-A48971D46FF4}" dt="2025-03-05T05:16:16.873" v="42" actId="1076"/>
          <ac:spMkLst>
            <pc:docMk/>
            <pc:sldMk cId="2083898696" sldId="290"/>
            <ac:spMk id="14" creationId="{97E6BC92-2BC2-C935-4A40-BCE3250A9ECF}"/>
          </ac:spMkLst>
        </pc:spChg>
        <pc:picChg chg="mod ord">
          <ac:chgData name="Johanna Tschirpke" userId="301241ab745d8141" providerId="LiveId" clId="{E6A89E1E-6363-491A-8CA5-A48971D46FF4}" dt="2025-03-05T05:16:05.936" v="40" actId="1076"/>
          <ac:picMkLst>
            <pc:docMk/>
            <pc:sldMk cId="2083898696" sldId="290"/>
            <ac:picMk id="10" creationId="{3B7136D9-7F19-AF44-F06F-B37422783EB2}"/>
          </ac:picMkLst>
        </pc:picChg>
        <pc:picChg chg="mod ord">
          <ac:chgData name="Johanna Tschirpke" userId="301241ab745d8141" providerId="LiveId" clId="{E6A89E1E-6363-491A-8CA5-A48971D46FF4}" dt="2025-03-05T05:16:01.894" v="39" actId="1076"/>
          <ac:picMkLst>
            <pc:docMk/>
            <pc:sldMk cId="2083898696" sldId="290"/>
            <ac:picMk id="12" creationId="{D3B062FA-49D3-A447-2494-5BC32F19DA7F}"/>
          </ac:picMkLst>
        </pc:picChg>
      </pc:sldChg>
      <pc:sldChg chg="modSp mod modClrScheme chgLayout">
        <pc:chgData name="Johanna Tschirpke" userId="301241ab745d8141" providerId="LiveId" clId="{E6A89E1E-6363-491A-8CA5-A48971D46FF4}" dt="2025-03-05T05:16:51.897" v="48" actId="1076"/>
        <pc:sldMkLst>
          <pc:docMk/>
          <pc:sldMk cId="2442847120" sldId="291"/>
        </pc:sldMkLst>
        <pc:spChg chg="mod ord">
          <ac:chgData name="Johanna Tschirpke" userId="301241ab745d8141" providerId="LiveId" clId="{E6A89E1E-6363-491A-8CA5-A48971D46FF4}" dt="2025-03-05T05:16:51.897" v="48" actId="1076"/>
          <ac:spMkLst>
            <pc:docMk/>
            <pc:sldMk cId="2442847120" sldId="291"/>
            <ac:spMk id="3" creationId="{53A13E7E-C83D-747D-DC2A-96667BDAB6AA}"/>
          </ac:spMkLst>
        </pc:spChg>
        <pc:spChg chg="mod ord">
          <ac:chgData name="Johanna Tschirpke" userId="301241ab745d8141" providerId="LiveId" clId="{E6A89E1E-6363-491A-8CA5-A48971D46FF4}" dt="2025-03-05T05:16:46.805" v="47" actId="700"/>
          <ac:spMkLst>
            <pc:docMk/>
            <pc:sldMk cId="2442847120" sldId="291"/>
            <ac:spMk id="6" creationId="{2CEC646B-3FB5-E14B-C2F1-1485BB59B920}"/>
          </ac:spMkLst>
        </pc:spChg>
        <pc:spChg chg="mod ord">
          <ac:chgData name="Johanna Tschirpke" userId="301241ab745d8141" providerId="LiveId" clId="{E6A89E1E-6363-491A-8CA5-A48971D46FF4}" dt="2025-03-05T05:16:46.805" v="47" actId="700"/>
          <ac:spMkLst>
            <pc:docMk/>
            <pc:sldMk cId="2442847120" sldId="291"/>
            <ac:spMk id="7" creationId="{25C7AB51-3EC7-250D-F576-21F96B203166}"/>
          </ac:spMkLst>
        </pc:spChg>
        <pc:spChg chg="mod ord">
          <ac:chgData name="Johanna Tschirpke" userId="301241ab745d8141" providerId="LiveId" clId="{E6A89E1E-6363-491A-8CA5-A48971D46FF4}" dt="2025-03-05T05:16:46.805" v="47" actId="700"/>
          <ac:spMkLst>
            <pc:docMk/>
            <pc:sldMk cId="2442847120" sldId="291"/>
            <ac:spMk id="10" creationId="{CBE1AAD9-E159-2313-C1B6-863A71417624}"/>
          </ac:spMkLst>
        </pc:spChg>
        <pc:spChg chg="mod ord">
          <ac:chgData name="Johanna Tschirpke" userId="301241ab745d8141" providerId="LiveId" clId="{E6A89E1E-6363-491A-8CA5-A48971D46FF4}" dt="2025-03-05T05:16:46.805" v="47" actId="700"/>
          <ac:spMkLst>
            <pc:docMk/>
            <pc:sldMk cId="2442847120" sldId="291"/>
            <ac:spMk id="12" creationId="{D010040E-8272-4D86-2A8B-D5DC6F3FA0DC}"/>
          </ac:spMkLst>
        </pc:spChg>
      </pc:sldChg>
      <pc:sldChg chg="modSp mod modClrScheme chgLayout">
        <pc:chgData name="Johanna Tschirpke" userId="301241ab745d8141" providerId="LiveId" clId="{E6A89E1E-6363-491A-8CA5-A48971D46FF4}" dt="2025-03-05T05:16:37.862" v="46" actId="1076"/>
        <pc:sldMkLst>
          <pc:docMk/>
          <pc:sldMk cId="2302564041" sldId="292"/>
        </pc:sldMkLst>
        <pc:spChg chg="mod ord">
          <ac:chgData name="Johanna Tschirpke" userId="301241ab745d8141" providerId="LiveId" clId="{E6A89E1E-6363-491A-8CA5-A48971D46FF4}" dt="2025-03-05T05:16:28.919" v="44" actId="700"/>
          <ac:spMkLst>
            <pc:docMk/>
            <pc:sldMk cId="2302564041" sldId="292"/>
            <ac:spMk id="2" creationId="{EC035882-F3AA-4BFB-7F1C-F33C58AB2F95}"/>
          </ac:spMkLst>
        </pc:spChg>
        <pc:spChg chg="mod ord">
          <ac:chgData name="Johanna Tschirpke" userId="301241ab745d8141" providerId="LiveId" clId="{E6A89E1E-6363-491A-8CA5-A48971D46FF4}" dt="2025-03-05T05:16:28.919" v="44" actId="700"/>
          <ac:spMkLst>
            <pc:docMk/>
            <pc:sldMk cId="2302564041" sldId="292"/>
            <ac:spMk id="6" creationId="{7D15887B-A7CE-C176-D0D0-180DE20545C2}"/>
          </ac:spMkLst>
        </pc:spChg>
        <pc:spChg chg="mod ord">
          <ac:chgData name="Johanna Tschirpke" userId="301241ab745d8141" providerId="LiveId" clId="{E6A89E1E-6363-491A-8CA5-A48971D46FF4}" dt="2025-03-05T05:16:28.919" v="44" actId="700"/>
          <ac:spMkLst>
            <pc:docMk/>
            <pc:sldMk cId="2302564041" sldId="292"/>
            <ac:spMk id="7" creationId="{E3A16ED6-1684-61AA-856B-08645658DC8A}"/>
          </ac:spMkLst>
        </pc:spChg>
        <pc:spChg chg="mod ord">
          <ac:chgData name="Johanna Tschirpke" userId="301241ab745d8141" providerId="LiveId" clId="{E6A89E1E-6363-491A-8CA5-A48971D46FF4}" dt="2025-03-05T05:16:28.919" v="44" actId="700"/>
          <ac:spMkLst>
            <pc:docMk/>
            <pc:sldMk cId="2302564041" sldId="292"/>
            <ac:spMk id="11" creationId="{5714A811-5790-6FD5-C665-A9D63EF7AD5E}"/>
          </ac:spMkLst>
        </pc:spChg>
        <pc:picChg chg="mod ord">
          <ac:chgData name="Johanna Tschirpke" userId="301241ab745d8141" providerId="LiveId" clId="{E6A89E1E-6363-491A-8CA5-A48971D46FF4}" dt="2025-03-05T05:16:34.797" v="45" actId="1076"/>
          <ac:picMkLst>
            <pc:docMk/>
            <pc:sldMk cId="2302564041" sldId="292"/>
            <ac:picMk id="13" creationId="{8619E5D5-CEF7-788D-8F38-F9ABC2019728}"/>
          </ac:picMkLst>
        </pc:picChg>
        <pc:picChg chg="mod ord">
          <ac:chgData name="Johanna Tschirpke" userId="301241ab745d8141" providerId="LiveId" clId="{E6A89E1E-6363-491A-8CA5-A48971D46FF4}" dt="2025-03-05T05:16:37.862" v="46" actId="1076"/>
          <ac:picMkLst>
            <pc:docMk/>
            <pc:sldMk cId="2302564041" sldId="292"/>
            <ac:picMk id="15" creationId="{1B5F1BDD-CD3E-B418-C35E-253F2C8ED015}"/>
          </ac:picMkLst>
        </pc:picChg>
      </pc:sldChg>
      <pc:sldChg chg="addSp delSp modSp mod modClrScheme chgLayout">
        <pc:chgData name="Johanna Tschirpke" userId="301241ab745d8141" providerId="LiveId" clId="{E6A89E1E-6363-491A-8CA5-A48971D46FF4}" dt="2025-03-05T05:17:02.178" v="49" actId="700"/>
        <pc:sldMkLst>
          <pc:docMk/>
          <pc:sldMk cId="752313782" sldId="293"/>
        </pc:sldMkLst>
        <pc:spChg chg="mod ord">
          <ac:chgData name="Johanna Tschirpke" userId="301241ab745d8141" providerId="LiveId" clId="{E6A89E1E-6363-491A-8CA5-A48971D46FF4}" dt="2025-03-05T05:17:02.178" v="49" actId="700"/>
          <ac:spMkLst>
            <pc:docMk/>
            <pc:sldMk cId="752313782" sldId="293"/>
            <ac:spMk id="2" creationId="{00F257EC-7A24-2D14-8887-07166D60BA94}"/>
          </ac:spMkLst>
        </pc:spChg>
        <pc:spChg chg="mod ord">
          <ac:chgData name="Johanna Tschirpke" userId="301241ab745d8141" providerId="LiveId" clId="{E6A89E1E-6363-491A-8CA5-A48971D46FF4}" dt="2025-03-05T05:17:02.178" v="49" actId="700"/>
          <ac:spMkLst>
            <pc:docMk/>
            <pc:sldMk cId="752313782" sldId="293"/>
            <ac:spMk id="3" creationId="{44AE23DE-2E0C-2251-6E11-EB1A3D3588C5}"/>
          </ac:spMkLst>
        </pc:spChg>
        <pc:spChg chg="mod ord">
          <ac:chgData name="Johanna Tschirpke" userId="301241ab745d8141" providerId="LiveId" clId="{E6A89E1E-6363-491A-8CA5-A48971D46FF4}" dt="2025-03-05T05:17:02.178" v="49" actId="700"/>
          <ac:spMkLst>
            <pc:docMk/>
            <pc:sldMk cId="752313782" sldId="293"/>
            <ac:spMk id="4" creationId="{8BDB7E9F-17FC-2E28-7D42-B791769DE68F}"/>
          </ac:spMkLst>
        </pc:spChg>
        <pc:spChg chg="mod ord">
          <ac:chgData name="Johanna Tschirpke" userId="301241ab745d8141" providerId="LiveId" clId="{E6A89E1E-6363-491A-8CA5-A48971D46FF4}" dt="2025-03-05T05:17:02.178" v="49" actId="700"/>
          <ac:spMkLst>
            <pc:docMk/>
            <pc:sldMk cId="752313782" sldId="293"/>
            <ac:spMk id="5" creationId="{8A0DF67D-BC16-B9B7-FBD4-1E1A62A86FE2}"/>
          </ac:spMkLst>
        </pc:spChg>
        <pc:spChg chg="del mod ord">
          <ac:chgData name="Johanna Tschirpke" userId="301241ab745d8141" providerId="LiveId" clId="{E6A89E1E-6363-491A-8CA5-A48971D46FF4}" dt="2025-03-05T05:17:02.178" v="49" actId="700"/>
          <ac:spMkLst>
            <pc:docMk/>
            <pc:sldMk cId="752313782" sldId="293"/>
            <ac:spMk id="6" creationId="{2C65ABE0-DE3E-8DDD-D6F3-663EE7628B7E}"/>
          </ac:spMkLst>
        </pc:spChg>
        <pc:spChg chg="add mod ord">
          <ac:chgData name="Johanna Tschirpke" userId="301241ab745d8141" providerId="LiveId" clId="{E6A89E1E-6363-491A-8CA5-A48971D46FF4}" dt="2025-03-05T05:17:02.178" v="49" actId="700"/>
          <ac:spMkLst>
            <pc:docMk/>
            <pc:sldMk cId="752313782" sldId="293"/>
            <ac:spMk id="7" creationId="{2B7A1073-BE91-E153-9CB8-1EDD240740BA}"/>
          </ac:spMkLst>
        </pc:spChg>
      </pc:sldChg>
      <pc:sldChg chg="modSp mod modClrScheme chgLayout">
        <pc:chgData name="Johanna Tschirpke" userId="301241ab745d8141" providerId="LiveId" clId="{E6A89E1E-6363-491A-8CA5-A48971D46FF4}" dt="2025-03-05T05:12:53.523" v="4" actId="700"/>
        <pc:sldMkLst>
          <pc:docMk/>
          <pc:sldMk cId="1117752434" sldId="294"/>
        </pc:sldMkLst>
        <pc:spChg chg="mod ord">
          <ac:chgData name="Johanna Tschirpke" userId="301241ab745d8141" providerId="LiveId" clId="{E6A89E1E-6363-491A-8CA5-A48971D46FF4}" dt="2025-03-05T05:12:53.523" v="4" actId="700"/>
          <ac:spMkLst>
            <pc:docMk/>
            <pc:sldMk cId="1117752434" sldId="294"/>
            <ac:spMk id="2" creationId="{2960895E-EBF4-31D1-9102-967A5260C854}"/>
          </ac:spMkLst>
        </pc:spChg>
        <pc:spChg chg="mod ord">
          <ac:chgData name="Johanna Tschirpke" userId="301241ab745d8141" providerId="LiveId" clId="{E6A89E1E-6363-491A-8CA5-A48971D46FF4}" dt="2025-03-05T05:12:53.523" v="4" actId="700"/>
          <ac:spMkLst>
            <pc:docMk/>
            <pc:sldMk cId="1117752434" sldId="294"/>
            <ac:spMk id="3" creationId="{D4967346-8A46-85BA-E134-E8BC0D59FD0C}"/>
          </ac:spMkLst>
        </pc:spChg>
        <pc:spChg chg="mod ord">
          <ac:chgData name="Johanna Tschirpke" userId="301241ab745d8141" providerId="LiveId" clId="{E6A89E1E-6363-491A-8CA5-A48971D46FF4}" dt="2025-03-05T05:12:53.523" v="4" actId="700"/>
          <ac:spMkLst>
            <pc:docMk/>
            <pc:sldMk cId="1117752434" sldId="294"/>
            <ac:spMk id="4" creationId="{8E481874-85AC-5F6F-2883-741426745B99}"/>
          </ac:spMkLst>
        </pc:spChg>
        <pc:spChg chg="mod ord">
          <ac:chgData name="Johanna Tschirpke" userId="301241ab745d8141" providerId="LiveId" clId="{E6A89E1E-6363-491A-8CA5-A48971D46FF4}" dt="2025-03-05T05:12:53.523" v="4" actId="700"/>
          <ac:spMkLst>
            <pc:docMk/>
            <pc:sldMk cId="1117752434" sldId="294"/>
            <ac:spMk id="5" creationId="{34702B48-59C3-FEB3-BADF-BE9630E5393A}"/>
          </ac:spMkLst>
        </pc:spChg>
      </pc:sldChg>
      <pc:sldChg chg="addSp delSp modSp mod modClrScheme chgLayout">
        <pc:chgData name="Johanna Tschirpke" userId="301241ab745d8141" providerId="LiveId" clId="{E6A89E1E-6363-491A-8CA5-A48971D46FF4}" dt="2025-03-05T05:13:16.129" v="7" actId="700"/>
        <pc:sldMkLst>
          <pc:docMk/>
          <pc:sldMk cId="1837331086" sldId="295"/>
        </pc:sldMkLst>
        <pc:spChg chg="add mod ord">
          <ac:chgData name="Johanna Tschirpke" userId="301241ab745d8141" providerId="LiveId" clId="{E6A89E1E-6363-491A-8CA5-A48971D46FF4}" dt="2025-03-05T05:13:16.129" v="7" actId="700"/>
          <ac:spMkLst>
            <pc:docMk/>
            <pc:sldMk cId="1837331086" sldId="295"/>
            <ac:spMk id="2" creationId="{0A5E1A82-8A11-0ECE-AC5C-7F94BF0E6DE4}"/>
          </ac:spMkLst>
        </pc:spChg>
        <pc:spChg chg="mod ord">
          <ac:chgData name="Johanna Tschirpke" userId="301241ab745d8141" providerId="LiveId" clId="{E6A89E1E-6363-491A-8CA5-A48971D46FF4}" dt="2025-03-05T05:13:16.129" v="7" actId="700"/>
          <ac:spMkLst>
            <pc:docMk/>
            <pc:sldMk cId="1837331086" sldId="295"/>
            <ac:spMk id="4" creationId="{86F66B4E-D510-09B2-FCF2-D37B12551D76}"/>
          </ac:spMkLst>
        </pc:spChg>
        <pc:spChg chg="mod ord">
          <ac:chgData name="Johanna Tschirpke" userId="301241ab745d8141" providerId="LiveId" clId="{E6A89E1E-6363-491A-8CA5-A48971D46FF4}" dt="2025-03-05T05:13:16.129" v="7" actId="700"/>
          <ac:spMkLst>
            <pc:docMk/>
            <pc:sldMk cId="1837331086" sldId="295"/>
            <ac:spMk id="5" creationId="{93A905FE-5375-6325-C003-F5233729298A}"/>
          </ac:spMkLst>
        </pc:spChg>
        <pc:spChg chg="mod ord">
          <ac:chgData name="Johanna Tschirpke" userId="301241ab745d8141" providerId="LiveId" clId="{E6A89E1E-6363-491A-8CA5-A48971D46FF4}" dt="2025-03-05T05:13:16.129" v="7" actId="700"/>
          <ac:spMkLst>
            <pc:docMk/>
            <pc:sldMk cId="1837331086" sldId="295"/>
            <ac:spMk id="6" creationId="{EA2A1CED-AF7A-AFF6-BD8D-4A2133B223D1}"/>
          </ac:spMkLst>
        </pc:spChg>
        <pc:spChg chg="add del mod ord">
          <ac:chgData name="Johanna Tschirpke" userId="301241ab745d8141" providerId="LiveId" clId="{E6A89E1E-6363-491A-8CA5-A48971D46FF4}" dt="2025-03-05T05:13:16.129" v="7" actId="700"/>
          <ac:spMkLst>
            <pc:docMk/>
            <pc:sldMk cId="1837331086" sldId="295"/>
            <ac:spMk id="7" creationId="{730392AD-7560-BE2B-5DC6-1696FAE8B993}"/>
          </ac:spMkLst>
        </pc:spChg>
        <pc:spChg chg="mod ord">
          <ac:chgData name="Johanna Tschirpke" userId="301241ab745d8141" providerId="LiveId" clId="{E6A89E1E-6363-491A-8CA5-A48971D46FF4}" dt="2025-03-05T05:13:16.129" v="7" actId="700"/>
          <ac:spMkLst>
            <pc:docMk/>
            <pc:sldMk cId="1837331086" sldId="295"/>
            <ac:spMk id="14" creationId="{042CEF86-6D8A-E609-71A5-27C1398EBDF8}"/>
          </ac:spMkLst>
        </pc:spChg>
        <pc:picChg chg="mod ord">
          <ac:chgData name="Johanna Tschirpke" userId="301241ab745d8141" providerId="LiveId" clId="{E6A89E1E-6363-491A-8CA5-A48971D46FF4}" dt="2025-03-05T05:13:16.129" v="7" actId="700"/>
          <ac:picMkLst>
            <pc:docMk/>
            <pc:sldMk cId="1837331086" sldId="295"/>
            <ac:picMk id="10" creationId="{26E36D2D-7883-FFCE-D96E-DD2AB217EE93}"/>
          </ac:picMkLst>
        </pc:picChg>
      </pc:sldChg>
      <pc:sldChg chg="addSp delSp modSp mod modClrScheme chgLayout">
        <pc:chgData name="Johanna Tschirpke" userId="301241ab745d8141" providerId="LiveId" clId="{E6A89E1E-6363-491A-8CA5-A48971D46FF4}" dt="2025-03-05T05:13:21.193" v="8" actId="700"/>
        <pc:sldMkLst>
          <pc:docMk/>
          <pc:sldMk cId="3484541188" sldId="296"/>
        </pc:sldMkLst>
        <pc:spChg chg="add mod ord">
          <ac:chgData name="Johanna Tschirpke" userId="301241ab745d8141" providerId="LiveId" clId="{E6A89E1E-6363-491A-8CA5-A48971D46FF4}" dt="2025-03-05T05:13:21.193" v="8" actId="700"/>
          <ac:spMkLst>
            <pc:docMk/>
            <pc:sldMk cId="3484541188" sldId="296"/>
            <ac:spMk id="2" creationId="{A1E47216-AABC-E58A-5A3F-F602AE728F94}"/>
          </ac:spMkLst>
        </pc:spChg>
        <pc:spChg chg="mod ord">
          <ac:chgData name="Johanna Tschirpke" userId="301241ab745d8141" providerId="LiveId" clId="{E6A89E1E-6363-491A-8CA5-A48971D46FF4}" dt="2025-03-05T05:13:21.193" v="8" actId="700"/>
          <ac:spMkLst>
            <pc:docMk/>
            <pc:sldMk cId="3484541188" sldId="296"/>
            <ac:spMk id="3" creationId="{CB08C170-D221-9A8E-98F5-31F2A25328A7}"/>
          </ac:spMkLst>
        </pc:spChg>
        <pc:spChg chg="mod ord">
          <ac:chgData name="Johanna Tschirpke" userId="301241ab745d8141" providerId="LiveId" clId="{E6A89E1E-6363-491A-8CA5-A48971D46FF4}" dt="2025-03-05T05:13:21.193" v="8" actId="700"/>
          <ac:spMkLst>
            <pc:docMk/>
            <pc:sldMk cId="3484541188" sldId="296"/>
            <ac:spMk id="4" creationId="{86F66B4E-D510-09B2-FCF2-D37B12551D76}"/>
          </ac:spMkLst>
        </pc:spChg>
        <pc:spChg chg="mod ord">
          <ac:chgData name="Johanna Tschirpke" userId="301241ab745d8141" providerId="LiveId" clId="{E6A89E1E-6363-491A-8CA5-A48971D46FF4}" dt="2025-03-05T05:13:21.193" v="8" actId="700"/>
          <ac:spMkLst>
            <pc:docMk/>
            <pc:sldMk cId="3484541188" sldId="296"/>
            <ac:spMk id="5" creationId="{93A905FE-5375-6325-C003-F5233729298A}"/>
          </ac:spMkLst>
        </pc:spChg>
        <pc:spChg chg="mod ord">
          <ac:chgData name="Johanna Tschirpke" userId="301241ab745d8141" providerId="LiveId" clId="{E6A89E1E-6363-491A-8CA5-A48971D46FF4}" dt="2025-03-05T05:13:21.193" v="8" actId="700"/>
          <ac:spMkLst>
            <pc:docMk/>
            <pc:sldMk cId="3484541188" sldId="296"/>
            <ac:spMk id="6" creationId="{EA2A1CED-AF7A-AFF6-BD8D-4A2133B223D1}"/>
          </ac:spMkLst>
        </pc:spChg>
        <pc:spChg chg="del mod ord">
          <ac:chgData name="Johanna Tschirpke" userId="301241ab745d8141" providerId="LiveId" clId="{E6A89E1E-6363-491A-8CA5-A48971D46FF4}" dt="2025-03-05T05:13:21.193" v="8" actId="700"/>
          <ac:spMkLst>
            <pc:docMk/>
            <pc:sldMk cId="3484541188" sldId="296"/>
            <ac:spMk id="14" creationId="{042CEF86-6D8A-E609-71A5-27C1398EBDF8}"/>
          </ac:spMkLst>
        </pc:spChg>
      </pc:sldChg>
      <pc:sldChg chg="addSp delSp modSp mod modClrScheme chgLayout">
        <pc:chgData name="Johanna Tschirpke" userId="301241ab745d8141" providerId="LiveId" clId="{E6A89E1E-6363-491A-8CA5-A48971D46FF4}" dt="2025-03-05T05:15:04.491" v="28" actId="478"/>
        <pc:sldMkLst>
          <pc:docMk/>
          <pc:sldMk cId="1250827790" sldId="297"/>
        </pc:sldMkLst>
        <pc:spChg chg="mod ord">
          <ac:chgData name="Johanna Tschirpke" userId="301241ab745d8141" providerId="LiveId" clId="{E6A89E1E-6363-491A-8CA5-A48971D46FF4}" dt="2025-03-05T05:14:57.363" v="27" actId="700"/>
          <ac:spMkLst>
            <pc:docMk/>
            <pc:sldMk cId="1250827790" sldId="297"/>
            <ac:spMk id="2" creationId="{2C6C94A5-04E0-22DF-73C9-E02FBD93F128}"/>
          </ac:spMkLst>
        </pc:spChg>
        <pc:spChg chg="add del mod ord">
          <ac:chgData name="Johanna Tschirpke" userId="301241ab745d8141" providerId="LiveId" clId="{E6A89E1E-6363-491A-8CA5-A48971D46FF4}" dt="2025-03-05T05:15:04.491" v="28" actId="478"/>
          <ac:spMkLst>
            <pc:docMk/>
            <pc:sldMk cId="1250827790" sldId="297"/>
            <ac:spMk id="3" creationId="{6B7028CB-B0FD-30FD-85E9-6255D09D371B}"/>
          </ac:spMkLst>
        </pc:spChg>
        <pc:spChg chg="mod ord">
          <ac:chgData name="Johanna Tschirpke" userId="301241ab745d8141" providerId="LiveId" clId="{E6A89E1E-6363-491A-8CA5-A48971D46FF4}" dt="2025-03-05T05:14:57.363" v="27" actId="700"/>
          <ac:spMkLst>
            <pc:docMk/>
            <pc:sldMk cId="1250827790" sldId="297"/>
            <ac:spMk id="4" creationId="{3CCB906C-1789-7BBF-8507-2AB15582BEE2}"/>
          </ac:spMkLst>
        </pc:spChg>
        <pc:spChg chg="mod ord">
          <ac:chgData name="Johanna Tschirpke" userId="301241ab745d8141" providerId="LiveId" clId="{E6A89E1E-6363-491A-8CA5-A48971D46FF4}" dt="2025-03-05T05:14:57.363" v="27" actId="700"/>
          <ac:spMkLst>
            <pc:docMk/>
            <pc:sldMk cId="1250827790" sldId="297"/>
            <ac:spMk id="5" creationId="{A6A27456-32A2-6A8A-BFEE-DE6615918E94}"/>
          </ac:spMkLst>
        </pc:spChg>
        <pc:spChg chg="mod ord">
          <ac:chgData name="Johanna Tschirpke" userId="301241ab745d8141" providerId="LiveId" clId="{E6A89E1E-6363-491A-8CA5-A48971D46FF4}" dt="2025-03-05T05:14:57.363" v="27" actId="700"/>
          <ac:spMkLst>
            <pc:docMk/>
            <pc:sldMk cId="1250827790" sldId="297"/>
            <ac:spMk id="6" creationId="{47292CB3-72BB-B729-E7AD-B1ECA01BF119}"/>
          </ac:spMkLst>
        </pc:spChg>
        <pc:spChg chg="mod ord">
          <ac:chgData name="Johanna Tschirpke" userId="301241ab745d8141" providerId="LiveId" clId="{E6A89E1E-6363-491A-8CA5-A48971D46FF4}" dt="2025-03-05T05:14:57.363" v="27" actId="700"/>
          <ac:spMkLst>
            <pc:docMk/>
            <pc:sldMk cId="1250827790" sldId="297"/>
            <ac:spMk id="8" creationId="{6C68E3F4-47CF-3872-F9F4-71D2086DB3FF}"/>
          </ac:spMkLst>
        </pc:spChg>
      </pc:sldChg>
      <pc:sldChg chg="modSp mod modClrScheme chgLayout">
        <pc:chgData name="Johanna Tschirpke" userId="301241ab745d8141" providerId="LiveId" clId="{E6A89E1E-6363-491A-8CA5-A48971D46FF4}" dt="2025-03-05T05:17:06.393" v="50" actId="700"/>
        <pc:sldMkLst>
          <pc:docMk/>
          <pc:sldMk cId="3450057153" sldId="298"/>
        </pc:sldMkLst>
        <pc:spChg chg="mod ord">
          <ac:chgData name="Johanna Tschirpke" userId="301241ab745d8141" providerId="LiveId" clId="{E6A89E1E-6363-491A-8CA5-A48971D46FF4}" dt="2025-03-05T05:17:06.393" v="50" actId="700"/>
          <ac:spMkLst>
            <pc:docMk/>
            <pc:sldMk cId="3450057153" sldId="298"/>
            <ac:spMk id="2" creationId="{26E41469-7680-13AE-A6B3-C25A002F3249}"/>
          </ac:spMkLst>
        </pc:spChg>
        <pc:spChg chg="mod ord">
          <ac:chgData name="Johanna Tschirpke" userId="301241ab745d8141" providerId="LiveId" clId="{E6A89E1E-6363-491A-8CA5-A48971D46FF4}" dt="2025-03-05T05:17:06.393" v="50" actId="700"/>
          <ac:spMkLst>
            <pc:docMk/>
            <pc:sldMk cId="3450057153" sldId="298"/>
            <ac:spMk id="3" creationId="{EA96263B-3C90-ECBB-ED4E-24069E23651B}"/>
          </ac:spMkLst>
        </pc:spChg>
        <pc:spChg chg="mod ord">
          <ac:chgData name="Johanna Tschirpke" userId="301241ab745d8141" providerId="LiveId" clId="{E6A89E1E-6363-491A-8CA5-A48971D46FF4}" dt="2025-03-05T05:17:06.393" v="50" actId="700"/>
          <ac:spMkLst>
            <pc:docMk/>
            <pc:sldMk cId="3450057153" sldId="298"/>
            <ac:spMk id="4" creationId="{16FA0419-9550-648E-2EFE-D83BAF2668E0}"/>
          </ac:spMkLst>
        </pc:spChg>
        <pc:spChg chg="mod ord">
          <ac:chgData name="Johanna Tschirpke" userId="301241ab745d8141" providerId="LiveId" clId="{E6A89E1E-6363-491A-8CA5-A48971D46FF4}" dt="2025-03-05T05:17:06.393" v="50" actId="700"/>
          <ac:spMkLst>
            <pc:docMk/>
            <pc:sldMk cId="3450057153" sldId="298"/>
            <ac:spMk id="5" creationId="{A0B00900-07AE-1A90-0F46-C0E75F11DD08}"/>
          </ac:spMkLst>
        </pc:spChg>
      </pc:sldChg>
      <pc:sldChg chg="modSp mod modClrScheme chgLayout">
        <pc:chgData name="Johanna Tschirpke" userId="301241ab745d8141" providerId="LiveId" clId="{E6A89E1E-6363-491A-8CA5-A48971D46FF4}" dt="2025-03-05T05:17:36.319" v="55" actId="1076"/>
        <pc:sldMkLst>
          <pc:docMk/>
          <pc:sldMk cId="600903624" sldId="299"/>
        </pc:sldMkLst>
        <pc:spChg chg="mod ord">
          <ac:chgData name="Johanna Tschirpke" userId="301241ab745d8141" providerId="LiveId" clId="{E6A89E1E-6363-491A-8CA5-A48971D46FF4}" dt="2025-03-05T05:17:13.691" v="51" actId="700"/>
          <ac:spMkLst>
            <pc:docMk/>
            <pc:sldMk cId="600903624" sldId="299"/>
            <ac:spMk id="2" creationId="{00F257EC-7A24-2D14-8887-07166D60BA94}"/>
          </ac:spMkLst>
        </pc:spChg>
        <pc:spChg chg="mod ord">
          <ac:chgData name="Johanna Tschirpke" userId="301241ab745d8141" providerId="LiveId" clId="{E6A89E1E-6363-491A-8CA5-A48971D46FF4}" dt="2025-03-05T05:17:13.691" v="51" actId="700"/>
          <ac:spMkLst>
            <pc:docMk/>
            <pc:sldMk cId="600903624" sldId="299"/>
            <ac:spMk id="3" creationId="{44AE23DE-2E0C-2251-6E11-EB1A3D3588C5}"/>
          </ac:spMkLst>
        </pc:spChg>
        <pc:spChg chg="mod ord">
          <ac:chgData name="Johanna Tschirpke" userId="301241ab745d8141" providerId="LiveId" clId="{E6A89E1E-6363-491A-8CA5-A48971D46FF4}" dt="2025-03-05T05:17:13.691" v="51" actId="700"/>
          <ac:spMkLst>
            <pc:docMk/>
            <pc:sldMk cId="600903624" sldId="299"/>
            <ac:spMk id="4" creationId="{8BDB7E9F-17FC-2E28-7D42-B791769DE68F}"/>
          </ac:spMkLst>
        </pc:spChg>
        <pc:spChg chg="mod ord">
          <ac:chgData name="Johanna Tschirpke" userId="301241ab745d8141" providerId="LiveId" clId="{E6A89E1E-6363-491A-8CA5-A48971D46FF4}" dt="2025-03-05T05:17:13.691" v="51" actId="700"/>
          <ac:spMkLst>
            <pc:docMk/>
            <pc:sldMk cId="600903624" sldId="299"/>
            <ac:spMk id="5" creationId="{8A0DF67D-BC16-B9B7-FBD4-1E1A62A86FE2}"/>
          </ac:spMkLst>
        </pc:spChg>
        <pc:spChg chg="mod ord">
          <ac:chgData name="Johanna Tschirpke" userId="301241ab745d8141" providerId="LiveId" clId="{E6A89E1E-6363-491A-8CA5-A48971D46FF4}" dt="2025-03-05T05:17:13.691" v="51" actId="700"/>
          <ac:spMkLst>
            <pc:docMk/>
            <pc:sldMk cId="600903624" sldId="299"/>
            <ac:spMk id="7" creationId="{D2EC00D1-CB56-C01D-098D-E7397F136C8E}"/>
          </ac:spMkLst>
        </pc:spChg>
        <pc:spChg chg="mod">
          <ac:chgData name="Johanna Tschirpke" userId="301241ab745d8141" providerId="LiveId" clId="{E6A89E1E-6363-491A-8CA5-A48971D46FF4}" dt="2025-03-05T05:17:22.603" v="53" actId="1076"/>
          <ac:spMkLst>
            <pc:docMk/>
            <pc:sldMk cId="600903624" sldId="299"/>
            <ac:spMk id="12" creationId="{CEE57C7B-B2D4-3DCF-B17E-32C68CAE8E0A}"/>
          </ac:spMkLst>
        </pc:spChg>
        <pc:spChg chg="mod">
          <ac:chgData name="Johanna Tschirpke" userId="301241ab745d8141" providerId="LiveId" clId="{E6A89E1E-6363-491A-8CA5-A48971D46FF4}" dt="2025-03-05T05:17:36.319" v="55" actId="1076"/>
          <ac:spMkLst>
            <pc:docMk/>
            <pc:sldMk cId="600903624" sldId="299"/>
            <ac:spMk id="19" creationId="{CDCEC050-66BC-F1C6-9DA7-A24297003DC4}"/>
          </ac:spMkLst>
        </pc:spChg>
        <pc:picChg chg="mod ord">
          <ac:chgData name="Johanna Tschirpke" userId="301241ab745d8141" providerId="LiveId" clId="{E6A89E1E-6363-491A-8CA5-A48971D46FF4}" dt="2025-03-05T05:17:18.995" v="52" actId="1076"/>
          <ac:picMkLst>
            <pc:docMk/>
            <pc:sldMk cId="600903624" sldId="299"/>
            <ac:picMk id="11" creationId="{60DC46E4-FA81-65B7-5F72-490F84C43782}"/>
          </ac:picMkLst>
        </pc:picChg>
        <pc:picChg chg="mod ord">
          <ac:chgData name="Johanna Tschirpke" userId="301241ab745d8141" providerId="LiveId" clId="{E6A89E1E-6363-491A-8CA5-A48971D46FF4}" dt="2025-03-05T05:17:25.945" v="54" actId="1076"/>
          <ac:picMkLst>
            <pc:docMk/>
            <pc:sldMk cId="600903624" sldId="299"/>
            <ac:picMk id="17" creationId="{A030CCF3-4FC7-52CB-D5DB-2FE1D013782F}"/>
          </ac:picMkLst>
        </pc:picChg>
      </pc:sldChg>
      <pc:sldChg chg="addSp delSp modSp mod modClrScheme chgLayout">
        <pc:chgData name="Johanna Tschirpke" userId="301241ab745d8141" providerId="LiveId" clId="{E6A89E1E-6363-491A-8CA5-A48971D46FF4}" dt="2025-03-05T05:13:25.017" v="9" actId="700"/>
        <pc:sldMkLst>
          <pc:docMk/>
          <pc:sldMk cId="990799375" sldId="300"/>
        </pc:sldMkLst>
        <pc:spChg chg="mod ord">
          <ac:chgData name="Johanna Tschirpke" userId="301241ab745d8141" providerId="LiveId" clId="{E6A89E1E-6363-491A-8CA5-A48971D46FF4}" dt="2025-03-05T05:13:25.017" v="9" actId="700"/>
          <ac:spMkLst>
            <pc:docMk/>
            <pc:sldMk cId="990799375" sldId="300"/>
            <ac:spMk id="2" creationId="{D36A8DC8-2538-DB04-8E71-8F32EF81B4A2}"/>
          </ac:spMkLst>
        </pc:spChg>
        <pc:spChg chg="mod ord">
          <ac:chgData name="Johanna Tschirpke" userId="301241ab745d8141" providerId="LiveId" clId="{E6A89E1E-6363-491A-8CA5-A48971D46FF4}" dt="2025-03-05T05:13:25.017" v="9" actId="700"/>
          <ac:spMkLst>
            <pc:docMk/>
            <pc:sldMk cId="990799375" sldId="300"/>
            <ac:spMk id="3" creationId="{CA002AE5-67EB-E3DA-D525-57803DC8D3EE}"/>
          </ac:spMkLst>
        </pc:spChg>
        <pc:spChg chg="mod ord">
          <ac:chgData name="Johanna Tschirpke" userId="301241ab745d8141" providerId="LiveId" clId="{E6A89E1E-6363-491A-8CA5-A48971D46FF4}" dt="2025-03-05T05:13:25.017" v="9" actId="700"/>
          <ac:spMkLst>
            <pc:docMk/>
            <pc:sldMk cId="990799375" sldId="300"/>
            <ac:spMk id="4" creationId="{76E5616E-30CF-DBF2-0D22-2338E0DAF6B5}"/>
          </ac:spMkLst>
        </pc:spChg>
        <pc:spChg chg="mod ord">
          <ac:chgData name="Johanna Tschirpke" userId="301241ab745d8141" providerId="LiveId" clId="{E6A89E1E-6363-491A-8CA5-A48971D46FF4}" dt="2025-03-05T05:13:25.017" v="9" actId="700"/>
          <ac:spMkLst>
            <pc:docMk/>
            <pc:sldMk cId="990799375" sldId="300"/>
            <ac:spMk id="5" creationId="{2E54B780-3000-B27D-091F-CF4C3D0315E9}"/>
          </ac:spMkLst>
        </pc:spChg>
        <pc:spChg chg="del mod ord">
          <ac:chgData name="Johanna Tschirpke" userId="301241ab745d8141" providerId="LiveId" clId="{E6A89E1E-6363-491A-8CA5-A48971D46FF4}" dt="2025-03-05T05:13:25.017" v="9" actId="700"/>
          <ac:spMkLst>
            <pc:docMk/>
            <pc:sldMk cId="990799375" sldId="300"/>
            <ac:spMk id="6" creationId="{D9D51228-9779-C247-A48E-F66EAC890EE3}"/>
          </ac:spMkLst>
        </pc:spChg>
        <pc:spChg chg="add mod ord">
          <ac:chgData name="Johanna Tschirpke" userId="301241ab745d8141" providerId="LiveId" clId="{E6A89E1E-6363-491A-8CA5-A48971D46FF4}" dt="2025-03-05T05:13:25.017" v="9" actId="700"/>
          <ac:spMkLst>
            <pc:docMk/>
            <pc:sldMk cId="990799375" sldId="300"/>
            <ac:spMk id="7" creationId="{C879A9D4-99C7-0748-8B6F-98AF211E4A8A}"/>
          </ac:spMkLst>
        </pc:spChg>
      </pc:sldChg>
      <pc:sldChg chg="addSp delSp modSp mod modClrScheme chgLayout">
        <pc:chgData name="Johanna Tschirpke" userId="301241ab745d8141" providerId="LiveId" clId="{E6A89E1E-6363-491A-8CA5-A48971D46FF4}" dt="2025-03-05T05:14:07.026" v="15" actId="700"/>
        <pc:sldMkLst>
          <pc:docMk/>
          <pc:sldMk cId="2475079783" sldId="301"/>
        </pc:sldMkLst>
        <pc:spChg chg="add mod ord">
          <ac:chgData name="Johanna Tschirpke" userId="301241ab745d8141" providerId="LiveId" clId="{E6A89E1E-6363-491A-8CA5-A48971D46FF4}" dt="2025-03-05T05:14:07.026" v="15" actId="700"/>
          <ac:spMkLst>
            <pc:docMk/>
            <pc:sldMk cId="2475079783" sldId="301"/>
            <ac:spMk id="3" creationId="{D5601147-5627-436A-A1C8-72B560700CFC}"/>
          </ac:spMkLst>
        </pc:spChg>
        <pc:spChg chg="mod ord">
          <ac:chgData name="Johanna Tschirpke" userId="301241ab745d8141" providerId="LiveId" clId="{E6A89E1E-6363-491A-8CA5-A48971D46FF4}" dt="2025-03-05T05:14:07.026" v="15" actId="700"/>
          <ac:spMkLst>
            <pc:docMk/>
            <pc:sldMk cId="2475079783" sldId="301"/>
            <ac:spMk id="5" creationId="{28763DAF-24D9-9A3C-6997-52FCB04D2754}"/>
          </ac:spMkLst>
        </pc:spChg>
        <pc:spChg chg="mod ord">
          <ac:chgData name="Johanna Tschirpke" userId="301241ab745d8141" providerId="LiveId" clId="{E6A89E1E-6363-491A-8CA5-A48971D46FF4}" dt="2025-03-05T05:14:07.026" v="15" actId="700"/>
          <ac:spMkLst>
            <pc:docMk/>
            <pc:sldMk cId="2475079783" sldId="301"/>
            <ac:spMk id="6" creationId="{DBEBCAFD-3E83-104E-5C75-79B31A43CED7}"/>
          </ac:spMkLst>
        </pc:spChg>
        <pc:spChg chg="mod ord">
          <ac:chgData name="Johanna Tschirpke" userId="301241ab745d8141" providerId="LiveId" clId="{E6A89E1E-6363-491A-8CA5-A48971D46FF4}" dt="2025-03-05T05:14:07.026" v="15" actId="700"/>
          <ac:spMkLst>
            <pc:docMk/>
            <pc:sldMk cId="2475079783" sldId="301"/>
            <ac:spMk id="8" creationId="{71087B0D-3F63-E064-83C7-AA63E1F6E639}"/>
          </ac:spMkLst>
        </pc:spChg>
        <pc:spChg chg="del mod ord">
          <ac:chgData name="Johanna Tschirpke" userId="301241ab745d8141" providerId="LiveId" clId="{E6A89E1E-6363-491A-8CA5-A48971D46FF4}" dt="2025-03-05T05:14:07.026" v="15" actId="700"/>
          <ac:spMkLst>
            <pc:docMk/>
            <pc:sldMk cId="2475079783" sldId="301"/>
            <ac:spMk id="9" creationId="{22720AA1-F8A9-35B6-9FD4-8EFC9032C3C7}"/>
          </ac:spMkLst>
        </pc:spChg>
      </pc:sldChg>
      <pc:sldMasterChg chg="del delSldLayout">
        <pc:chgData name="Johanna Tschirpke" userId="301241ab745d8141" providerId="LiveId" clId="{E6A89E1E-6363-491A-8CA5-A48971D46FF4}" dt="2025-03-05T05:17:45.810" v="57" actId="700"/>
        <pc:sldMasterMkLst>
          <pc:docMk/>
          <pc:sldMasterMk cId="1396210884" sldId="2147483836"/>
        </pc:sldMasterMkLst>
        <pc:sldLayoutChg chg="del">
          <pc:chgData name="Johanna Tschirpke" userId="301241ab745d8141" providerId="LiveId" clId="{E6A89E1E-6363-491A-8CA5-A48971D46FF4}" dt="2025-03-05T05:17:45.810" v="57" actId="700"/>
          <pc:sldLayoutMkLst>
            <pc:docMk/>
            <pc:sldMasterMk cId="1396210884" sldId="2147483836"/>
            <pc:sldLayoutMk cId="122822420" sldId="2147483838"/>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831001136" sldId="2147483839"/>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440609224" sldId="2147483841"/>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887783574" sldId="2147483842"/>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373587661" sldId="2147483844"/>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3083224777" sldId="2147483845"/>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595445346" sldId="2147483852"/>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3371250924" sldId="2147483857"/>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2900288936" sldId="2147483858"/>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2382881503" sldId="2147483859"/>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164637775" sldId="2147483861"/>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743119684" sldId="2147483862"/>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237855059" sldId="2147483863"/>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2123147712" sldId="2147483864"/>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546575208" sldId="2147483865"/>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177547803" sldId="2147483869"/>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2084612989" sldId="2147483870"/>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151548995" sldId="2147483871"/>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248574517" sldId="2147483872"/>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935950635" sldId="2147483873"/>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1523100279" sldId="2147483874"/>
          </pc:sldLayoutMkLst>
        </pc:sldLayoutChg>
        <pc:sldLayoutChg chg="del">
          <pc:chgData name="Johanna Tschirpke" userId="301241ab745d8141" providerId="LiveId" clId="{E6A89E1E-6363-491A-8CA5-A48971D46FF4}" dt="2025-03-05T05:17:45.810" v="57" actId="700"/>
          <pc:sldLayoutMkLst>
            <pc:docMk/>
            <pc:sldMasterMk cId="1396210884" sldId="2147483836"/>
            <pc:sldLayoutMk cId="2455064561" sldId="21474838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05.03.2025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05.03.2025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4</a:t>
            </a:fld>
            <a:endParaRPr lang="de-DE" dirty="0"/>
          </a:p>
        </p:txBody>
      </p:sp>
    </p:spTree>
    <p:extLst>
      <p:ext uri="{BB962C8B-B14F-4D97-AF65-F5344CB8AC3E}">
        <p14:creationId xmlns:p14="http://schemas.microsoft.com/office/powerpoint/2010/main" val="380321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5</a:t>
            </a:fld>
            <a:endParaRPr lang="de-DE" dirty="0"/>
          </a:p>
        </p:txBody>
      </p:sp>
    </p:spTree>
    <p:extLst>
      <p:ext uri="{BB962C8B-B14F-4D97-AF65-F5344CB8AC3E}">
        <p14:creationId xmlns:p14="http://schemas.microsoft.com/office/powerpoint/2010/main" val="1631870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18</a:t>
            </a:fld>
            <a:endParaRPr lang="de-DE" dirty="0"/>
          </a:p>
        </p:txBody>
      </p:sp>
    </p:spTree>
    <p:extLst>
      <p:ext uri="{BB962C8B-B14F-4D97-AF65-F5344CB8AC3E}">
        <p14:creationId xmlns:p14="http://schemas.microsoft.com/office/powerpoint/2010/main" val="2404473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53636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1807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70649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403573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6952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194432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79056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64744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51517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77482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95316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413912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95847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134502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244577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28102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5499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08869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157438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24119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97197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24093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241875033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video" Target="https://player.vimeo.com/video/824063167?h=22377e83a4&amp;app_id=122963" TargetMode="External"/><Relationship Id="rId5" Type="http://schemas.openxmlformats.org/officeDocument/2006/relationships/image" Target="../media/image18.jpe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Text, Weg, Straße, Szene enthält.&#10;&#10;Automatisch generierte Beschreibung">
            <a:extLst>
              <a:ext uri="{FF2B5EF4-FFF2-40B4-BE49-F238E27FC236}">
                <a16:creationId xmlns:a16="http://schemas.microsoft.com/office/drawing/2014/main" id="{579FA5A9-4C27-C151-02C5-BC577D953480}"/>
              </a:ext>
            </a:extLst>
          </p:cNvPr>
          <p:cNvPicPr>
            <a:picLocks noGrp="1" noChangeAspect="1"/>
          </p:cNvPicPr>
          <p:nvPr>
            <p:ph type="pic" sz="quarter" idx="23"/>
          </p:nvPr>
        </p:nvPicPr>
        <p:blipFill>
          <a:blip r:embed="rId2" cstate="print">
            <a:extLst>
              <a:ext uri="{28A0092B-C50C-407E-A947-70E740481C1C}">
                <a14:useLocalDpi xmlns:a14="http://schemas.microsoft.com/office/drawing/2010/main"/>
              </a:ext>
            </a:extLst>
          </a:blip>
          <a:srcRect t="2" b="2"/>
          <a:stretch/>
        </p:blipFill>
        <p:spPr/>
      </p:pic>
      <p:sp>
        <p:nvSpPr>
          <p:cNvPr id="3" name="Titel 2">
            <a:extLst>
              <a:ext uri="{FF2B5EF4-FFF2-40B4-BE49-F238E27FC236}">
                <a16:creationId xmlns:a16="http://schemas.microsoft.com/office/drawing/2014/main" id="{1CF82D61-A0B2-C2A5-DD08-EC9859358912}"/>
              </a:ext>
            </a:extLst>
          </p:cNvPr>
          <p:cNvSpPr>
            <a:spLocks noGrp="1"/>
          </p:cNvSpPr>
          <p:nvPr>
            <p:ph type="title"/>
          </p:nvPr>
        </p:nvSpPr>
        <p:spPr/>
        <p:txBody>
          <a:bodyPr/>
          <a:lstStyle/>
          <a:p>
            <a:r>
              <a:rPr lang="de-DE" dirty="0"/>
              <a:t>Ladungssicherung</a:t>
            </a:r>
          </a:p>
        </p:txBody>
      </p:sp>
      <p:sp>
        <p:nvSpPr>
          <p:cNvPr id="4" name="Textplatzhalter 3">
            <a:extLst>
              <a:ext uri="{FF2B5EF4-FFF2-40B4-BE49-F238E27FC236}">
                <a16:creationId xmlns:a16="http://schemas.microsoft.com/office/drawing/2014/main" id="{94B0E1FD-D5C1-8A66-B07B-BAE8D0AB7B16}"/>
              </a:ext>
            </a:extLst>
          </p:cNvPr>
          <p:cNvSpPr>
            <a:spLocks noGrp="1"/>
          </p:cNvSpPr>
          <p:nvPr>
            <p:ph type="body" sz="quarter" idx="24"/>
          </p:nvPr>
        </p:nvSpPr>
        <p:spPr/>
        <p:txBody>
          <a:bodyPr/>
          <a:lstStyle/>
          <a:p>
            <a:r>
              <a:rPr lang="de-DE" dirty="0" err="1"/>
              <a:t>Referent:in</a:t>
            </a:r>
            <a:r>
              <a:rPr lang="de-DE" dirty="0"/>
              <a:t>, Ort</a:t>
            </a:r>
          </a:p>
        </p:txBody>
      </p:sp>
      <p:sp>
        <p:nvSpPr>
          <p:cNvPr id="9" name="Textfeld 8">
            <a:extLst>
              <a:ext uri="{FF2B5EF4-FFF2-40B4-BE49-F238E27FC236}">
                <a16:creationId xmlns:a16="http://schemas.microsoft.com/office/drawing/2014/main" id="{2E60D02C-493B-74AD-735F-6C3B8A941518}"/>
              </a:ext>
            </a:extLst>
          </p:cNvPr>
          <p:cNvSpPr txBox="1"/>
          <p:nvPr/>
        </p:nvSpPr>
        <p:spPr bwMode="gray">
          <a:xfrm>
            <a:off x="7762672" y="5675336"/>
            <a:ext cx="4309353"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200" dirty="0">
                <a:solidFill>
                  <a:schemeClr val="bg1"/>
                </a:solidFill>
              </a:rPr>
              <a:t> © </a:t>
            </a:r>
            <a:r>
              <a:rPr lang="de-DE" sz="1200" dirty="0" err="1">
                <a:solidFill>
                  <a:schemeClr val="bg1"/>
                </a:solidFill>
              </a:rPr>
              <a:t>lassedesignen</a:t>
            </a:r>
            <a:r>
              <a:rPr lang="de-DE" sz="1200" dirty="0">
                <a:solidFill>
                  <a:schemeClr val="bg1"/>
                </a:solidFill>
              </a:rPr>
              <a:t> - stock.adobe.com</a:t>
            </a:r>
            <a:endParaRPr lang="de-DE" sz="1200" i="0" u="none" baseline="0" dirty="0">
              <a:solidFill>
                <a:schemeClr val="bg1"/>
              </a:solidFill>
            </a:endParaRPr>
          </a:p>
        </p:txBody>
      </p:sp>
    </p:spTree>
    <p:extLst>
      <p:ext uri="{BB962C8B-B14F-4D97-AF65-F5344CB8AC3E}">
        <p14:creationId xmlns:p14="http://schemas.microsoft.com/office/powerpoint/2010/main" val="91789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1087B0D-3F63-E064-83C7-AA63E1F6E639}"/>
              </a:ext>
            </a:extLst>
          </p:cNvPr>
          <p:cNvSpPr>
            <a:spLocks noGrp="1"/>
          </p:cNvSpPr>
          <p:nvPr>
            <p:ph type="title"/>
          </p:nvPr>
        </p:nvSpPr>
        <p:spPr/>
        <p:txBody>
          <a:bodyPr/>
          <a:lstStyle/>
          <a:p>
            <a:r>
              <a:rPr lang="de-DE" dirty="0"/>
              <a:t>Video Ladungssicherung</a:t>
            </a:r>
          </a:p>
        </p:txBody>
      </p:sp>
      <p:sp>
        <p:nvSpPr>
          <p:cNvPr id="5" name="Fußzeilenplatzhalter 4">
            <a:extLst>
              <a:ext uri="{FF2B5EF4-FFF2-40B4-BE49-F238E27FC236}">
                <a16:creationId xmlns:a16="http://schemas.microsoft.com/office/drawing/2014/main" id="{28763DAF-24D9-9A3C-6997-52FCB04D2754}"/>
              </a:ext>
            </a:extLst>
          </p:cNvPr>
          <p:cNvSpPr>
            <a:spLocks noGrp="1"/>
          </p:cNvSpPr>
          <p:nvPr>
            <p:ph type="ftr" sz="quarter" idx="19"/>
          </p:nvPr>
        </p:nvSpPr>
        <p:spPr/>
        <p:txBody>
          <a:bodyPr/>
          <a:lstStyle/>
          <a:p>
            <a:endParaRPr lang="de-DE" dirty="0"/>
          </a:p>
        </p:txBody>
      </p:sp>
      <p:sp>
        <p:nvSpPr>
          <p:cNvPr id="6" name="Foliennummernplatzhalter 5">
            <a:extLst>
              <a:ext uri="{FF2B5EF4-FFF2-40B4-BE49-F238E27FC236}">
                <a16:creationId xmlns:a16="http://schemas.microsoft.com/office/drawing/2014/main" id="{DBEBCAFD-3E83-104E-5C75-79B31A43CED7}"/>
              </a:ext>
            </a:extLst>
          </p:cNvPr>
          <p:cNvSpPr>
            <a:spLocks noGrp="1"/>
          </p:cNvSpPr>
          <p:nvPr>
            <p:ph type="sldNum" sz="quarter" idx="20"/>
          </p:nvPr>
        </p:nvSpPr>
        <p:spPr/>
        <p:txBody>
          <a:bodyPr/>
          <a:lstStyle/>
          <a:p>
            <a:fld id="{521AE3AC-DDCA-45D4-9B2A-A2DBEA872607}" type="slidenum">
              <a:rPr lang="de-DE" smtClean="0"/>
              <a:pPr/>
              <a:t>10</a:t>
            </a:fld>
            <a:endParaRPr lang="de-DE" dirty="0"/>
          </a:p>
        </p:txBody>
      </p:sp>
      <p:sp>
        <p:nvSpPr>
          <p:cNvPr id="3" name="Textplatzhalter 2">
            <a:extLst>
              <a:ext uri="{FF2B5EF4-FFF2-40B4-BE49-F238E27FC236}">
                <a16:creationId xmlns:a16="http://schemas.microsoft.com/office/drawing/2014/main" id="{D5601147-5627-436A-A1C8-72B560700CFC}"/>
              </a:ext>
            </a:extLst>
          </p:cNvPr>
          <p:cNvSpPr>
            <a:spLocks noGrp="1"/>
          </p:cNvSpPr>
          <p:nvPr>
            <p:ph type="body" sz="quarter" idx="18"/>
          </p:nvPr>
        </p:nvSpPr>
        <p:spPr/>
        <p:txBody>
          <a:bodyPr/>
          <a:lstStyle/>
          <a:p>
            <a:endParaRPr lang="de-DE"/>
          </a:p>
        </p:txBody>
      </p:sp>
      <p:pic>
        <p:nvPicPr>
          <p:cNvPr id="10" name="Inhaltsplatzhalter 6" descr="Videokamera mit einfarbiger Füllung">
            <a:extLst>
              <a:ext uri="{FF2B5EF4-FFF2-40B4-BE49-F238E27FC236}">
                <a16:creationId xmlns:a16="http://schemas.microsoft.com/office/drawing/2014/main" id="{AD95B016-2E89-E79D-7AA8-31913194F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6000" y="1788496"/>
            <a:ext cx="3600000" cy="3600000"/>
          </a:xfrm>
          <a:prstGeom prst="rect">
            <a:avLst/>
          </a:prstGeom>
        </p:spPr>
      </p:pic>
      <p:pic>
        <p:nvPicPr>
          <p:cNvPr id="2" name="Onlinemedien 1" title="Ladungssicherung">
            <a:hlinkClick r:id="" action="ppaction://media"/>
            <a:extLst>
              <a:ext uri="{FF2B5EF4-FFF2-40B4-BE49-F238E27FC236}">
                <a16:creationId xmlns:a16="http://schemas.microsoft.com/office/drawing/2014/main" id="{CBC9FD5F-B99F-70D7-6032-7F8C2FD21E3C}"/>
              </a:ext>
            </a:extLst>
          </p:cNvPr>
          <p:cNvPicPr>
            <a:picLocks noRot="1" noChangeAspect="1"/>
          </p:cNvPicPr>
          <p:nvPr>
            <a:videoFile r:link="rId1"/>
          </p:nvPr>
        </p:nvPicPr>
        <p:blipFill>
          <a:blip r:embed="rId5"/>
          <a:stretch>
            <a:fillRect/>
          </a:stretch>
        </p:blipFill>
        <p:spPr>
          <a:xfrm>
            <a:off x="2074519" y="1681521"/>
            <a:ext cx="7920533" cy="4462272"/>
          </a:xfrm>
          <a:prstGeom prst="rect">
            <a:avLst/>
          </a:prstGeom>
        </p:spPr>
      </p:pic>
    </p:spTree>
    <p:extLst>
      <p:ext uri="{BB962C8B-B14F-4D97-AF65-F5344CB8AC3E}">
        <p14:creationId xmlns:p14="http://schemas.microsoft.com/office/powerpoint/2010/main" val="24750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5E520-0DA5-9585-2F50-10734D028318}"/>
              </a:ext>
            </a:extLst>
          </p:cNvPr>
          <p:cNvSpPr>
            <a:spLocks noGrp="1"/>
          </p:cNvSpPr>
          <p:nvPr>
            <p:ph type="title"/>
          </p:nvPr>
        </p:nvSpPr>
        <p:spPr/>
        <p:txBody>
          <a:bodyPr/>
          <a:lstStyle/>
          <a:p>
            <a:r>
              <a:rPr lang="de-DE" dirty="0"/>
              <a:t>Prinzipien der Ladungssicherung</a:t>
            </a:r>
          </a:p>
        </p:txBody>
      </p:sp>
      <p:sp>
        <p:nvSpPr>
          <p:cNvPr id="3" name="Textplatzhalter 2">
            <a:extLst>
              <a:ext uri="{FF2B5EF4-FFF2-40B4-BE49-F238E27FC236}">
                <a16:creationId xmlns:a16="http://schemas.microsoft.com/office/drawing/2014/main" id="{E0FA1A72-D26B-F391-2382-128B8BB036FC}"/>
              </a:ext>
            </a:extLst>
          </p:cNvPr>
          <p:cNvSpPr>
            <a:spLocks noGrp="1"/>
          </p:cNvSpPr>
          <p:nvPr>
            <p:ph type="body" sz="quarter" idx="18"/>
          </p:nvPr>
        </p:nvSpPr>
        <p:spPr/>
        <p:txBody>
          <a:bodyPr/>
          <a:lstStyle/>
          <a:p>
            <a:r>
              <a:rPr lang="de-DE" dirty="0"/>
              <a:t>03</a:t>
            </a:r>
          </a:p>
        </p:txBody>
      </p:sp>
      <p:sp>
        <p:nvSpPr>
          <p:cNvPr id="4" name="Fußzeilenplatzhalter 3">
            <a:extLst>
              <a:ext uri="{FF2B5EF4-FFF2-40B4-BE49-F238E27FC236}">
                <a16:creationId xmlns:a16="http://schemas.microsoft.com/office/drawing/2014/main" id="{BB32BB23-48D2-542B-C419-5F1BF6014513}"/>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0A49D698-2200-4DA1-CC95-37B32869A545}"/>
              </a:ext>
            </a:extLst>
          </p:cNvPr>
          <p:cNvSpPr>
            <a:spLocks noGrp="1"/>
          </p:cNvSpPr>
          <p:nvPr>
            <p:ph type="sldNum" sz="quarter" idx="16"/>
          </p:nvPr>
        </p:nvSpPr>
        <p:spPr/>
        <p:txBody>
          <a:bodyPr/>
          <a:lstStyle/>
          <a:p>
            <a:fld id="{521AE3AC-DDCA-45D4-9B2A-A2DBEA872607}" type="slidenum">
              <a:rPr lang="de-DE" smtClean="0"/>
              <a:pPr/>
              <a:t>11</a:t>
            </a:fld>
            <a:endParaRPr lang="de-DE" dirty="0"/>
          </a:p>
        </p:txBody>
      </p:sp>
    </p:spTree>
    <p:extLst>
      <p:ext uri="{BB962C8B-B14F-4D97-AF65-F5344CB8AC3E}">
        <p14:creationId xmlns:p14="http://schemas.microsoft.com/office/powerpoint/2010/main" val="7534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CC81F-9189-4FFE-4283-5E5B46116945}"/>
              </a:ext>
            </a:extLst>
          </p:cNvPr>
          <p:cNvSpPr>
            <a:spLocks noGrp="1"/>
          </p:cNvSpPr>
          <p:nvPr>
            <p:ph type="title"/>
          </p:nvPr>
        </p:nvSpPr>
        <p:spPr/>
        <p:txBody>
          <a:bodyPr/>
          <a:lstStyle/>
          <a:p>
            <a:r>
              <a:rPr lang="de-DE" dirty="0"/>
              <a:t>Grundregeln für einen sicheren Transport</a:t>
            </a:r>
          </a:p>
        </p:txBody>
      </p:sp>
      <p:sp>
        <p:nvSpPr>
          <p:cNvPr id="3" name="Inhaltsplatzhalter 2">
            <a:extLst>
              <a:ext uri="{FF2B5EF4-FFF2-40B4-BE49-F238E27FC236}">
                <a16:creationId xmlns:a16="http://schemas.microsoft.com/office/drawing/2014/main" id="{A78D5FFA-1D73-C053-43A3-6BA061F670F6}"/>
              </a:ext>
            </a:extLst>
          </p:cNvPr>
          <p:cNvSpPr>
            <a:spLocks noGrp="1"/>
          </p:cNvSpPr>
          <p:nvPr>
            <p:ph sz="quarter" idx="19"/>
          </p:nvPr>
        </p:nvSpPr>
        <p:spPr/>
        <p:txBody>
          <a:bodyPr/>
          <a:lstStyle/>
          <a:p>
            <a:pPr lvl="4"/>
            <a:r>
              <a:rPr lang="de-DE" dirty="0"/>
              <a:t>Geeignetes Fahrzeug wählen</a:t>
            </a:r>
          </a:p>
          <a:p>
            <a:pPr lvl="2"/>
            <a:r>
              <a:rPr lang="de-DE" dirty="0"/>
              <a:t>Aufbau und Ausrüstung des Fahrzeugs müssen die entstehenden Kräfte aufnehmen können.</a:t>
            </a:r>
          </a:p>
          <a:p>
            <a:pPr lvl="4"/>
            <a:r>
              <a:rPr lang="de-DE" dirty="0"/>
              <a:t>Fahrzeug klug beladen</a:t>
            </a:r>
          </a:p>
          <a:p>
            <a:pPr lvl="2"/>
            <a:r>
              <a:rPr lang="de-DE" dirty="0"/>
              <a:t>Schwerpunkt niedrig und auf der Längsmittellinie des Fahrzeugs</a:t>
            </a:r>
          </a:p>
          <a:p>
            <a:pPr lvl="2"/>
            <a:r>
              <a:rPr lang="de-DE" dirty="0"/>
              <a:t>Last gleichmäßig auf den Achsen verteilen, besonders bei Teilbeladung.</a:t>
            </a:r>
          </a:p>
          <a:p>
            <a:pPr lvl="4"/>
            <a:r>
              <a:rPr lang="de-DE" dirty="0"/>
              <a:t>Zulässiges Gewicht NIEMALS überschreiten</a:t>
            </a:r>
          </a:p>
          <a:p>
            <a:pPr lvl="2"/>
            <a:r>
              <a:rPr lang="de-DE" dirty="0"/>
              <a:t>Das zulässige Gesamtgewicht bzw. Achsgewicht (siehe Fahrzeugpapiere) darf nicht überschritten werden.</a:t>
            </a:r>
          </a:p>
          <a:p>
            <a:pPr lvl="4"/>
            <a:r>
              <a:rPr lang="de-DE" dirty="0"/>
              <a:t>Geschwindigkeit anpassen</a:t>
            </a:r>
          </a:p>
          <a:p>
            <a:pPr lvl="2"/>
            <a:r>
              <a:rPr lang="de-DE" dirty="0"/>
              <a:t>auf Ladegut, Straßen- und Witterungsverhältnisse sowie Fahreigenschaften</a:t>
            </a:r>
          </a:p>
        </p:txBody>
      </p:sp>
      <p:sp>
        <p:nvSpPr>
          <p:cNvPr id="4" name="Fußzeilenplatzhalter 3">
            <a:extLst>
              <a:ext uri="{FF2B5EF4-FFF2-40B4-BE49-F238E27FC236}">
                <a16:creationId xmlns:a16="http://schemas.microsoft.com/office/drawing/2014/main" id="{2D066788-F766-37BC-5226-105F439D43B7}"/>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9C116F8-F868-4D83-70F5-80E2D75B31D4}"/>
              </a:ext>
            </a:extLst>
          </p:cNvPr>
          <p:cNvSpPr>
            <a:spLocks noGrp="1"/>
          </p:cNvSpPr>
          <p:nvPr>
            <p:ph type="sldNum" sz="quarter" idx="21"/>
          </p:nvPr>
        </p:nvSpPr>
        <p:spPr/>
        <p:txBody>
          <a:bodyPr/>
          <a:lstStyle/>
          <a:p>
            <a:fld id="{521AE3AC-DDCA-45D4-9B2A-A2DBEA872607}" type="slidenum">
              <a:rPr lang="de-DE" smtClean="0"/>
              <a:pPr/>
              <a:t>12</a:t>
            </a:fld>
            <a:endParaRPr lang="de-DE" dirty="0"/>
          </a:p>
        </p:txBody>
      </p:sp>
      <p:sp>
        <p:nvSpPr>
          <p:cNvPr id="6" name="Textplatzhalter 5">
            <a:extLst>
              <a:ext uri="{FF2B5EF4-FFF2-40B4-BE49-F238E27FC236}">
                <a16:creationId xmlns:a16="http://schemas.microsoft.com/office/drawing/2014/main" id="{D7C2FFCC-9205-5695-AB4F-9EAAB3983776}"/>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4997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haltsplatzhalter 11" descr="Ein Bild, das Diagramm enthält.&#10;&#10;Automatisch generierte Beschreibung">
            <a:extLst>
              <a:ext uri="{FF2B5EF4-FFF2-40B4-BE49-F238E27FC236}">
                <a16:creationId xmlns:a16="http://schemas.microsoft.com/office/drawing/2014/main" id="{508037DA-1368-80CC-1FBE-5F2216B0A0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62029" y="1914972"/>
            <a:ext cx="4423951" cy="2622473"/>
          </a:xfrm>
          <a:prstGeom prst="rect">
            <a:avLst/>
          </a:prstGeom>
        </p:spPr>
      </p:pic>
      <p:sp>
        <p:nvSpPr>
          <p:cNvPr id="2" name="Titel 1">
            <a:extLst>
              <a:ext uri="{FF2B5EF4-FFF2-40B4-BE49-F238E27FC236}">
                <a16:creationId xmlns:a16="http://schemas.microsoft.com/office/drawing/2014/main" id="{2C6C94A5-04E0-22DF-73C9-E02FBD93F128}"/>
              </a:ext>
            </a:extLst>
          </p:cNvPr>
          <p:cNvSpPr>
            <a:spLocks noGrp="1"/>
          </p:cNvSpPr>
          <p:nvPr>
            <p:ph type="title"/>
          </p:nvPr>
        </p:nvSpPr>
        <p:spPr/>
        <p:txBody>
          <a:bodyPr/>
          <a:lstStyle/>
          <a:p>
            <a:r>
              <a:rPr lang="de-DE" dirty="0"/>
              <a:t>Arten der Ladungssicherung</a:t>
            </a:r>
          </a:p>
        </p:txBody>
      </p:sp>
      <p:sp>
        <p:nvSpPr>
          <p:cNvPr id="18" name="Inhaltsplatzhalter 17">
            <a:extLst>
              <a:ext uri="{FF2B5EF4-FFF2-40B4-BE49-F238E27FC236}">
                <a16:creationId xmlns:a16="http://schemas.microsoft.com/office/drawing/2014/main" id="{9DCA2FB2-C60A-C3AB-26DF-B856A1A78C5C}"/>
              </a:ext>
            </a:extLst>
          </p:cNvPr>
          <p:cNvSpPr>
            <a:spLocks noGrp="1"/>
          </p:cNvSpPr>
          <p:nvPr>
            <p:ph sz="quarter" idx="22"/>
          </p:nvPr>
        </p:nvSpPr>
        <p:spPr/>
        <p:txBody>
          <a:bodyPr vert="horz" lIns="0" tIns="0" rIns="0" bIns="0" rtlCol="0" anchor="t">
            <a:noAutofit/>
          </a:bodyPr>
          <a:lstStyle/>
          <a:p>
            <a:pPr lvl="5"/>
            <a:endParaRPr lang="de-DE" dirty="0"/>
          </a:p>
          <a:p>
            <a:pPr lvl="5"/>
            <a:r>
              <a:rPr lang="de-DE" dirty="0"/>
              <a:t>Formschluss</a:t>
            </a:r>
          </a:p>
          <a:p>
            <a:r>
              <a:rPr lang="de-DE" dirty="0"/>
              <a:t>Beladung erfolgt</a:t>
            </a:r>
          </a:p>
          <a:p>
            <a:pPr marL="359410" lvl="1" indent="-359410"/>
            <a:r>
              <a:rPr lang="de-DE" dirty="0">
                <a:latin typeface="Calibri"/>
                <a:cs typeface="Calibri"/>
              </a:rPr>
              <a:t>lückenlos oder</a:t>
            </a:r>
          </a:p>
          <a:p>
            <a:pPr marL="359410" lvl="1" indent="-359410"/>
            <a:r>
              <a:rPr lang="de-DE" dirty="0">
                <a:latin typeface="Calibri"/>
                <a:cs typeface="Calibri"/>
              </a:rPr>
              <a:t>durch direkte Verbindung eines Zurrmittels zwischen Ladegut und Fahrzeugaufbau</a:t>
            </a:r>
          </a:p>
        </p:txBody>
      </p:sp>
      <p:sp>
        <p:nvSpPr>
          <p:cNvPr id="4" name="Fußzeilenplatzhalter 3">
            <a:extLst>
              <a:ext uri="{FF2B5EF4-FFF2-40B4-BE49-F238E27FC236}">
                <a16:creationId xmlns:a16="http://schemas.microsoft.com/office/drawing/2014/main" id="{3CCB906C-1789-7BBF-8507-2AB15582BEE2}"/>
              </a:ext>
            </a:extLst>
          </p:cNvPr>
          <p:cNvSpPr>
            <a:spLocks noGrp="1"/>
          </p:cNvSpPr>
          <p:nvPr>
            <p:ph type="ftr" sz="quarter" idx="25"/>
          </p:nvPr>
        </p:nvSpPr>
        <p:spPr/>
        <p:txBody>
          <a:bodyPr/>
          <a:lstStyle/>
          <a:p>
            <a:endParaRPr lang="de-DE" dirty="0"/>
          </a:p>
        </p:txBody>
      </p:sp>
      <p:sp>
        <p:nvSpPr>
          <p:cNvPr id="5" name="Foliennummernplatzhalter 4">
            <a:extLst>
              <a:ext uri="{FF2B5EF4-FFF2-40B4-BE49-F238E27FC236}">
                <a16:creationId xmlns:a16="http://schemas.microsoft.com/office/drawing/2014/main" id="{A6A27456-32A2-6A8A-BFEE-DE6615918E94}"/>
              </a:ext>
            </a:extLst>
          </p:cNvPr>
          <p:cNvSpPr>
            <a:spLocks noGrp="1"/>
          </p:cNvSpPr>
          <p:nvPr>
            <p:ph type="sldNum" sz="quarter" idx="26"/>
          </p:nvPr>
        </p:nvSpPr>
        <p:spPr/>
        <p:txBody>
          <a:bodyPr/>
          <a:lstStyle/>
          <a:p>
            <a:fld id="{521AE3AC-DDCA-45D4-9B2A-A2DBEA872607}" type="slidenum">
              <a:rPr lang="de-DE" smtClean="0"/>
              <a:pPr/>
              <a:t>13</a:t>
            </a:fld>
            <a:endParaRPr lang="de-DE" dirty="0"/>
          </a:p>
        </p:txBody>
      </p:sp>
      <p:sp>
        <p:nvSpPr>
          <p:cNvPr id="8" name="Textplatzhalter 7">
            <a:extLst>
              <a:ext uri="{FF2B5EF4-FFF2-40B4-BE49-F238E27FC236}">
                <a16:creationId xmlns:a16="http://schemas.microsoft.com/office/drawing/2014/main" id="{6C68E3F4-47CF-3872-F9F4-71D2086DB3FF}"/>
              </a:ext>
            </a:extLst>
          </p:cNvPr>
          <p:cNvSpPr>
            <a:spLocks noGrp="1"/>
          </p:cNvSpPr>
          <p:nvPr>
            <p:ph type="body" sz="quarter" idx="18"/>
          </p:nvPr>
        </p:nvSpPr>
        <p:spPr/>
        <p:txBody>
          <a:bodyPr/>
          <a:lstStyle/>
          <a:p>
            <a:r>
              <a:rPr lang="de-DE" dirty="0"/>
              <a:t>Formschlüssige Ladungssicherung</a:t>
            </a:r>
          </a:p>
        </p:txBody>
      </p:sp>
      <p:sp>
        <p:nvSpPr>
          <p:cNvPr id="13" name="Abdeckung  für Kreis 2 inkl. Textfeld">
            <a:extLst>
              <a:ext uri="{FF2B5EF4-FFF2-40B4-BE49-F238E27FC236}">
                <a16:creationId xmlns:a16="http://schemas.microsoft.com/office/drawing/2014/main" id="{DF81388A-12B2-0D60-D11D-62134B9BCFF5}"/>
              </a:ext>
            </a:extLst>
          </p:cNvPr>
          <p:cNvSpPr/>
          <p:nvPr/>
        </p:nvSpPr>
        <p:spPr>
          <a:xfrm>
            <a:off x="8095811" y="4661215"/>
            <a:ext cx="3500959" cy="12743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180000" rIns="90000" bIns="46800" rtlCol="0" anchor="t" anchorCtr="0">
            <a:noAutofit/>
          </a:bodyPr>
          <a:lstStyle/>
          <a:p>
            <a:pPr algn="ctr">
              <a:lnSpc>
                <a:spcPct val="90000"/>
              </a:lnSpc>
              <a:spcAft>
                <a:spcPts val="600"/>
              </a:spcAft>
            </a:pPr>
            <a:r>
              <a:rPr lang="de-DE" sz="2000" b="1" dirty="0">
                <a:solidFill>
                  <a:srgbClr val="565656"/>
                </a:solidFill>
              </a:rPr>
              <a:t>Formschlüssige Ladungssicherung </a:t>
            </a:r>
          </a:p>
          <a:p>
            <a:pPr algn="ctr">
              <a:lnSpc>
                <a:spcPct val="90000"/>
              </a:lnSpc>
              <a:spcAft>
                <a:spcPts val="600"/>
              </a:spcAft>
            </a:pPr>
            <a:r>
              <a:rPr lang="de-DE" sz="2000" dirty="0">
                <a:solidFill>
                  <a:srgbClr val="565656"/>
                </a:solidFill>
              </a:rPr>
              <a:t>mit Hilfsmitteln (z. B. Netzen)</a:t>
            </a:r>
          </a:p>
        </p:txBody>
      </p:sp>
      <p:sp>
        <p:nvSpPr>
          <p:cNvPr id="14" name="Abdeckung  für Kreis 2 inkl. Textfeld">
            <a:extLst>
              <a:ext uri="{FF2B5EF4-FFF2-40B4-BE49-F238E27FC236}">
                <a16:creationId xmlns:a16="http://schemas.microsoft.com/office/drawing/2014/main" id="{2BED9ACC-85DB-E59C-F40A-B9E58362E8E1}"/>
              </a:ext>
            </a:extLst>
          </p:cNvPr>
          <p:cNvSpPr/>
          <p:nvPr/>
        </p:nvSpPr>
        <p:spPr>
          <a:xfrm>
            <a:off x="4277341" y="4674643"/>
            <a:ext cx="3500959" cy="12716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180000" rIns="90000" bIns="46800" rtlCol="0" anchor="t" anchorCtr="0">
            <a:noAutofit/>
          </a:bodyPr>
          <a:lstStyle/>
          <a:p>
            <a:pPr lvl="0" algn="ctr">
              <a:lnSpc>
                <a:spcPct val="90000"/>
              </a:lnSpc>
              <a:spcAft>
                <a:spcPts val="600"/>
              </a:spcAft>
            </a:pPr>
            <a:r>
              <a:rPr lang="de-DE" sz="2000" b="1" dirty="0">
                <a:solidFill>
                  <a:srgbClr val="565656"/>
                </a:solidFill>
              </a:rPr>
              <a:t>Formschlüssige Ladungssicherung</a:t>
            </a:r>
          </a:p>
          <a:p>
            <a:pPr lvl="0" algn="ctr">
              <a:lnSpc>
                <a:spcPct val="90000"/>
              </a:lnSpc>
              <a:spcAft>
                <a:spcPts val="600"/>
              </a:spcAft>
            </a:pPr>
            <a:r>
              <a:rPr lang="de-DE" sz="2000" dirty="0">
                <a:solidFill>
                  <a:srgbClr val="565656"/>
                </a:solidFill>
              </a:rPr>
              <a:t>lückenlos, bündig</a:t>
            </a:r>
          </a:p>
        </p:txBody>
      </p:sp>
      <p:pic>
        <p:nvPicPr>
          <p:cNvPr id="16" name="Inhaltsplatzhalter 13" descr="Ein Bild, das Diagramm enthält.&#10;&#10;Automatisch generierte Beschreibung">
            <a:extLst>
              <a:ext uri="{FF2B5EF4-FFF2-40B4-BE49-F238E27FC236}">
                <a16:creationId xmlns:a16="http://schemas.microsoft.com/office/drawing/2014/main" id="{B963683F-7220-637E-32F1-3E59C375D8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6421" y="1914972"/>
            <a:ext cx="4422139" cy="2622473"/>
          </a:xfrm>
          <a:prstGeom prst="rect">
            <a:avLst/>
          </a:prstGeom>
        </p:spPr>
      </p:pic>
    </p:spTree>
    <p:extLst>
      <p:ext uri="{BB962C8B-B14F-4D97-AF65-F5344CB8AC3E}">
        <p14:creationId xmlns:p14="http://schemas.microsoft.com/office/powerpoint/2010/main" val="381528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47292CB3-72BB-B729-E7AD-B1ECA01BF119}"/>
              </a:ext>
            </a:extLst>
          </p:cNvPr>
          <p:cNvSpPr>
            <a:spLocks noGrp="1"/>
          </p:cNvSpPr>
          <p:nvPr>
            <p:ph sz="quarter" idx="22"/>
          </p:nvPr>
        </p:nvSpPr>
        <p:spPr/>
        <p:txBody>
          <a:bodyPr vert="horz" lIns="0" tIns="0" rIns="0" bIns="0" rtlCol="0" anchor="t">
            <a:noAutofit/>
          </a:bodyPr>
          <a:lstStyle/>
          <a:p>
            <a:pPr lvl="5"/>
            <a:endParaRPr lang="de-DE" dirty="0"/>
          </a:p>
          <a:p>
            <a:pPr lvl="5"/>
            <a:r>
              <a:rPr lang="de-DE" dirty="0"/>
              <a:t>Kraftschluss</a:t>
            </a:r>
          </a:p>
          <a:p>
            <a:r>
              <a:rPr lang="de-DE" dirty="0">
                <a:latin typeface="Calibri"/>
                <a:cs typeface="Calibri"/>
              </a:rPr>
              <a:t>Reibungskräfte werden erhöht durch:</a:t>
            </a:r>
          </a:p>
          <a:p>
            <a:pPr marL="359410" lvl="1" indent="-359410"/>
            <a:r>
              <a:rPr lang="de-DE" dirty="0"/>
              <a:t>Niederzurren,</a:t>
            </a:r>
            <a:endParaRPr lang="de-DE" dirty="0">
              <a:cs typeface="Calibri" panose="020F0502020204030204" pitchFamily="34" charset="0"/>
            </a:endParaRPr>
          </a:p>
          <a:p>
            <a:pPr marL="359410" lvl="1" indent="-359410"/>
            <a:r>
              <a:rPr lang="de-DE" dirty="0">
                <a:latin typeface="Calibri"/>
                <a:cs typeface="Calibri"/>
              </a:rPr>
              <a:t>Verwendung von Antirutschmatten</a:t>
            </a:r>
            <a:endParaRPr lang="de-DE" dirty="0">
              <a:cs typeface="Calibri"/>
            </a:endParaRPr>
          </a:p>
          <a:p>
            <a:pPr marL="359410" lvl="1" indent="-359410"/>
            <a:r>
              <a:rPr lang="de-DE" dirty="0"/>
              <a:t>oder Säubern der Ladefläche</a:t>
            </a:r>
            <a:endParaRPr lang="de-DE" dirty="0">
              <a:cs typeface="Calibri" panose="020F0502020204030204" pitchFamily="34" charset="0"/>
            </a:endParaRPr>
          </a:p>
          <a:p>
            <a:pPr marL="359410" lvl="1" indent="-359410"/>
            <a:endParaRPr lang="de-DE" dirty="0">
              <a:cs typeface="Calibri" panose="020F0502020204030204" pitchFamily="34" charset="0"/>
            </a:endParaRPr>
          </a:p>
          <a:p>
            <a:pPr marL="0" lvl="1" indent="0">
              <a:buNone/>
            </a:pPr>
            <a:r>
              <a:rPr lang="de-DE" b="1" dirty="0"/>
              <a:t>In der Praxis werden häufig Kombinationen aus form- und kraftschlüssiger Ladungs-sicherung verwendet.</a:t>
            </a:r>
          </a:p>
          <a:p>
            <a:endParaRPr lang="de-DE" dirty="0"/>
          </a:p>
        </p:txBody>
      </p:sp>
      <p:sp>
        <p:nvSpPr>
          <p:cNvPr id="4" name="Fußzeilenplatzhalter 3">
            <a:extLst>
              <a:ext uri="{FF2B5EF4-FFF2-40B4-BE49-F238E27FC236}">
                <a16:creationId xmlns:a16="http://schemas.microsoft.com/office/drawing/2014/main" id="{3CCB906C-1789-7BBF-8507-2AB15582BEE2}"/>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A6A27456-32A2-6A8A-BFEE-DE6615918E94}"/>
              </a:ext>
            </a:extLst>
          </p:cNvPr>
          <p:cNvSpPr>
            <a:spLocks noGrp="1"/>
          </p:cNvSpPr>
          <p:nvPr>
            <p:ph type="sldNum" sz="quarter" idx="25"/>
          </p:nvPr>
        </p:nvSpPr>
        <p:spPr/>
        <p:txBody>
          <a:bodyPr/>
          <a:lstStyle/>
          <a:p>
            <a:fld id="{521AE3AC-DDCA-45D4-9B2A-A2DBEA872607}" type="slidenum">
              <a:rPr lang="de-DE" smtClean="0"/>
              <a:pPr/>
              <a:t>14</a:t>
            </a:fld>
            <a:endParaRPr lang="de-DE" dirty="0"/>
          </a:p>
        </p:txBody>
      </p:sp>
      <p:sp>
        <p:nvSpPr>
          <p:cNvPr id="2" name="Titel 1">
            <a:extLst>
              <a:ext uri="{FF2B5EF4-FFF2-40B4-BE49-F238E27FC236}">
                <a16:creationId xmlns:a16="http://schemas.microsoft.com/office/drawing/2014/main" id="{2C6C94A5-04E0-22DF-73C9-E02FBD93F128}"/>
              </a:ext>
            </a:extLst>
          </p:cNvPr>
          <p:cNvSpPr>
            <a:spLocks noGrp="1"/>
          </p:cNvSpPr>
          <p:nvPr>
            <p:ph type="title"/>
          </p:nvPr>
        </p:nvSpPr>
        <p:spPr/>
        <p:txBody>
          <a:bodyPr/>
          <a:lstStyle/>
          <a:p>
            <a:r>
              <a:rPr lang="de-DE" dirty="0"/>
              <a:t>Arten der Ladungssicherung</a:t>
            </a:r>
          </a:p>
        </p:txBody>
      </p:sp>
      <p:sp>
        <p:nvSpPr>
          <p:cNvPr id="8" name="Textplatzhalter 7">
            <a:extLst>
              <a:ext uri="{FF2B5EF4-FFF2-40B4-BE49-F238E27FC236}">
                <a16:creationId xmlns:a16="http://schemas.microsoft.com/office/drawing/2014/main" id="{6C68E3F4-47CF-3872-F9F4-71D2086DB3FF}"/>
              </a:ext>
            </a:extLst>
          </p:cNvPr>
          <p:cNvSpPr>
            <a:spLocks noGrp="1"/>
          </p:cNvSpPr>
          <p:nvPr>
            <p:ph type="body" sz="quarter" idx="18"/>
          </p:nvPr>
        </p:nvSpPr>
        <p:spPr/>
        <p:txBody>
          <a:bodyPr/>
          <a:lstStyle/>
          <a:p>
            <a:r>
              <a:rPr lang="de-DE" dirty="0"/>
              <a:t>Kraftschlüssige Ladungssicherung</a:t>
            </a:r>
          </a:p>
        </p:txBody>
      </p:sp>
      <p:sp>
        <p:nvSpPr>
          <p:cNvPr id="7" name="Abdeckung  für Kreis 3 inkl. Textfeld">
            <a:extLst>
              <a:ext uri="{FF2B5EF4-FFF2-40B4-BE49-F238E27FC236}">
                <a16:creationId xmlns:a16="http://schemas.microsoft.com/office/drawing/2014/main" id="{D36EB587-4B36-07DB-E257-8D3CAB385045}"/>
              </a:ext>
            </a:extLst>
          </p:cNvPr>
          <p:cNvSpPr/>
          <p:nvPr/>
        </p:nvSpPr>
        <p:spPr>
          <a:xfrm>
            <a:off x="7275410" y="4488126"/>
            <a:ext cx="3500959" cy="1464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180000" rIns="90000" bIns="46800" rtlCol="0" anchor="t" anchorCtr="0">
            <a:noAutofit/>
          </a:bodyPr>
          <a:lstStyle/>
          <a:p>
            <a:pPr algn="ctr">
              <a:lnSpc>
                <a:spcPct val="90000"/>
              </a:lnSpc>
              <a:spcAft>
                <a:spcPts val="600"/>
              </a:spcAft>
            </a:pPr>
            <a:r>
              <a:rPr lang="de-DE" sz="2000" b="1" dirty="0">
                <a:solidFill>
                  <a:srgbClr val="565656"/>
                </a:solidFill>
              </a:rPr>
              <a:t>Kraftschlüssige Ladungssicherung</a:t>
            </a:r>
          </a:p>
          <a:p>
            <a:pPr algn="ctr">
              <a:lnSpc>
                <a:spcPct val="90000"/>
              </a:lnSpc>
              <a:spcAft>
                <a:spcPts val="600"/>
              </a:spcAft>
            </a:pPr>
            <a:r>
              <a:rPr lang="de-DE" sz="2000" dirty="0">
                <a:solidFill>
                  <a:srgbClr val="565656"/>
                </a:solidFill>
              </a:rPr>
              <a:t>Fixierung durch Niederzurren</a:t>
            </a:r>
          </a:p>
        </p:txBody>
      </p:sp>
      <p:pic>
        <p:nvPicPr>
          <p:cNvPr id="9" name="Inhaltsplatzhalter 15">
            <a:extLst>
              <a:ext uri="{FF2B5EF4-FFF2-40B4-BE49-F238E27FC236}">
                <a16:creationId xmlns:a16="http://schemas.microsoft.com/office/drawing/2014/main" id="{DCBFD9C5-7257-1FDF-4179-7A5B428B9BF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82644" y="1843284"/>
            <a:ext cx="4391377" cy="2602430"/>
          </a:xfrm>
          <a:prstGeom prst="rect">
            <a:avLst/>
          </a:prstGeom>
        </p:spPr>
      </p:pic>
    </p:spTree>
    <p:extLst>
      <p:ext uri="{BB962C8B-B14F-4D97-AF65-F5344CB8AC3E}">
        <p14:creationId xmlns:p14="http://schemas.microsoft.com/office/powerpoint/2010/main" val="125082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41469-7680-13AE-A6B3-C25A002F3249}"/>
              </a:ext>
            </a:extLst>
          </p:cNvPr>
          <p:cNvSpPr>
            <a:spLocks noGrp="1"/>
          </p:cNvSpPr>
          <p:nvPr>
            <p:ph type="title"/>
          </p:nvPr>
        </p:nvSpPr>
        <p:spPr/>
        <p:txBody>
          <a:bodyPr/>
          <a:lstStyle/>
          <a:p>
            <a:r>
              <a:rPr lang="de-DE" dirty="0"/>
              <a:t>Hilfsmittel der Ladungssicherung</a:t>
            </a:r>
          </a:p>
        </p:txBody>
      </p:sp>
      <p:sp>
        <p:nvSpPr>
          <p:cNvPr id="3" name="Textplatzhalter 2">
            <a:extLst>
              <a:ext uri="{FF2B5EF4-FFF2-40B4-BE49-F238E27FC236}">
                <a16:creationId xmlns:a16="http://schemas.microsoft.com/office/drawing/2014/main" id="{EA96263B-3C90-ECBB-ED4E-24069E23651B}"/>
              </a:ext>
            </a:extLst>
          </p:cNvPr>
          <p:cNvSpPr>
            <a:spLocks noGrp="1"/>
          </p:cNvSpPr>
          <p:nvPr>
            <p:ph type="body" sz="quarter" idx="18"/>
          </p:nvPr>
        </p:nvSpPr>
        <p:spPr/>
        <p:txBody>
          <a:bodyPr/>
          <a:lstStyle/>
          <a:p>
            <a:r>
              <a:rPr lang="de-DE" dirty="0"/>
              <a:t>04</a:t>
            </a:r>
          </a:p>
        </p:txBody>
      </p:sp>
      <p:sp>
        <p:nvSpPr>
          <p:cNvPr id="4" name="Fußzeilenplatzhalter 3">
            <a:extLst>
              <a:ext uri="{FF2B5EF4-FFF2-40B4-BE49-F238E27FC236}">
                <a16:creationId xmlns:a16="http://schemas.microsoft.com/office/drawing/2014/main" id="{16FA0419-9550-648E-2EFE-D83BAF2668E0}"/>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A0B00900-07AE-1A90-0F46-C0E75F11DD08}"/>
              </a:ext>
            </a:extLst>
          </p:cNvPr>
          <p:cNvSpPr>
            <a:spLocks noGrp="1"/>
          </p:cNvSpPr>
          <p:nvPr>
            <p:ph type="sldNum" sz="quarter" idx="16"/>
          </p:nvPr>
        </p:nvSpPr>
        <p:spPr/>
        <p:txBody>
          <a:bodyPr/>
          <a:lstStyle/>
          <a:p>
            <a:fld id="{521AE3AC-DDCA-45D4-9B2A-A2DBEA872607}" type="slidenum">
              <a:rPr lang="de-DE" smtClean="0"/>
              <a:pPr/>
              <a:t>15</a:t>
            </a:fld>
            <a:endParaRPr lang="de-DE" dirty="0"/>
          </a:p>
        </p:txBody>
      </p:sp>
    </p:spTree>
    <p:extLst>
      <p:ext uri="{BB962C8B-B14F-4D97-AF65-F5344CB8AC3E}">
        <p14:creationId xmlns:p14="http://schemas.microsoft.com/office/powerpoint/2010/main" val="1725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3EC47494-195D-008A-ADFF-5722D95D137D}"/>
              </a:ext>
            </a:extLst>
          </p:cNvPr>
          <p:cNvSpPr>
            <a:spLocks noGrp="1"/>
          </p:cNvSpPr>
          <p:nvPr>
            <p:ph type="title"/>
          </p:nvPr>
        </p:nvSpPr>
        <p:spPr/>
        <p:txBody>
          <a:bodyPr/>
          <a:lstStyle/>
          <a:p>
            <a:r>
              <a:rPr lang="de-DE" dirty="0"/>
              <a:t>Hilfsmittel zur Ladungssicherung</a:t>
            </a:r>
          </a:p>
        </p:txBody>
      </p:sp>
      <p:sp>
        <p:nvSpPr>
          <p:cNvPr id="10" name="Fußzeilenplatzhalter 9">
            <a:extLst>
              <a:ext uri="{FF2B5EF4-FFF2-40B4-BE49-F238E27FC236}">
                <a16:creationId xmlns:a16="http://schemas.microsoft.com/office/drawing/2014/main" id="{71F927D6-EFA0-0079-5870-935CCAB1EB5E}"/>
              </a:ext>
            </a:extLst>
          </p:cNvPr>
          <p:cNvSpPr>
            <a:spLocks noGrp="1"/>
          </p:cNvSpPr>
          <p:nvPr>
            <p:ph type="ftr" sz="quarter" idx="19"/>
          </p:nvPr>
        </p:nvSpPr>
        <p:spPr/>
        <p:txBody>
          <a:bodyPr/>
          <a:lstStyle/>
          <a:p>
            <a:endParaRPr lang="de-DE" dirty="0"/>
          </a:p>
        </p:txBody>
      </p:sp>
      <p:sp>
        <p:nvSpPr>
          <p:cNvPr id="11" name="Foliennummernplatzhalter 10">
            <a:extLst>
              <a:ext uri="{FF2B5EF4-FFF2-40B4-BE49-F238E27FC236}">
                <a16:creationId xmlns:a16="http://schemas.microsoft.com/office/drawing/2014/main" id="{9A317714-FD63-4D02-1B6C-63EB80B14E38}"/>
              </a:ext>
            </a:extLst>
          </p:cNvPr>
          <p:cNvSpPr>
            <a:spLocks noGrp="1"/>
          </p:cNvSpPr>
          <p:nvPr>
            <p:ph type="sldNum" sz="quarter" idx="20"/>
          </p:nvPr>
        </p:nvSpPr>
        <p:spPr/>
        <p:txBody>
          <a:bodyPr/>
          <a:lstStyle/>
          <a:p>
            <a:fld id="{521AE3AC-DDCA-45D4-9B2A-A2DBEA872607}" type="slidenum">
              <a:rPr lang="de-DE" smtClean="0"/>
              <a:pPr/>
              <a:t>16</a:t>
            </a:fld>
            <a:endParaRPr lang="de-DE" dirty="0"/>
          </a:p>
        </p:txBody>
      </p:sp>
      <p:sp>
        <p:nvSpPr>
          <p:cNvPr id="18" name="Textplatzhalter 17">
            <a:extLst>
              <a:ext uri="{FF2B5EF4-FFF2-40B4-BE49-F238E27FC236}">
                <a16:creationId xmlns:a16="http://schemas.microsoft.com/office/drawing/2014/main" id="{8D98F9A5-974D-860C-419E-192E4AAE4705}"/>
              </a:ext>
            </a:extLst>
          </p:cNvPr>
          <p:cNvSpPr>
            <a:spLocks noGrp="1"/>
          </p:cNvSpPr>
          <p:nvPr>
            <p:ph type="body" sz="quarter" idx="18"/>
          </p:nvPr>
        </p:nvSpPr>
        <p:spPr/>
        <p:txBody>
          <a:bodyPr/>
          <a:lstStyle/>
          <a:p>
            <a:r>
              <a:rPr lang="de-DE" dirty="0"/>
              <a:t>Ankerschienen, Sperrstangen, Sperrbalken, Zurrnetze</a:t>
            </a:r>
          </a:p>
        </p:txBody>
      </p:sp>
      <p:sp>
        <p:nvSpPr>
          <p:cNvPr id="15" name="Inhaltsplatzhalter 14">
            <a:extLst>
              <a:ext uri="{FF2B5EF4-FFF2-40B4-BE49-F238E27FC236}">
                <a16:creationId xmlns:a16="http://schemas.microsoft.com/office/drawing/2014/main" id="{25C1F1E0-2D69-5206-3742-E98480525CA6}"/>
              </a:ext>
            </a:extLst>
          </p:cNvPr>
          <p:cNvSpPr>
            <a:spLocks noGrp="1"/>
          </p:cNvSpPr>
          <p:nvPr>
            <p:ph idx="4294967295"/>
          </p:nvPr>
        </p:nvSpPr>
        <p:spPr>
          <a:xfrm>
            <a:off x="527050" y="1601788"/>
            <a:ext cx="5814755" cy="4494212"/>
          </a:xfrm>
        </p:spPr>
        <p:txBody>
          <a:bodyPr vert="horz" lIns="0" tIns="0" rIns="0" bIns="0" rtlCol="0" anchor="t">
            <a:noAutofit/>
          </a:bodyPr>
          <a:lstStyle/>
          <a:p>
            <a:r>
              <a:rPr lang="de-DE" b="1" dirty="0">
                <a:latin typeface="Calibri"/>
                <a:cs typeface="Calibri"/>
              </a:rPr>
              <a:t>Ankerschienen</a:t>
            </a:r>
            <a:r>
              <a:rPr lang="de-DE" dirty="0">
                <a:latin typeface="Calibri"/>
                <a:cs typeface="Calibri"/>
              </a:rPr>
              <a:t> können sowohl an den Seiteninnenwänden als auch an Boden und Dach montiert werden. Kombiniert mit </a:t>
            </a:r>
            <a:r>
              <a:rPr lang="de-DE" b="1" dirty="0">
                <a:latin typeface="Calibri"/>
                <a:cs typeface="Calibri"/>
              </a:rPr>
              <a:t>Sperrstangen</a:t>
            </a:r>
            <a:r>
              <a:rPr lang="de-DE" dirty="0">
                <a:latin typeface="Calibri"/>
                <a:cs typeface="Calibri"/>
              </a:rPr>
              <a:t> oder </a:t>
            </a:r>
            <a:r>
              <a:rPr lang="de-DE" b="1" dirty="0">
                <a:latin typeface="Calibri"/>
                <a:cs typeface="Calibri"/>
              </a:rPr>
              <a:t>Sperrbalken</a:t>
            </a:r>
            <a:r>
              <a:rPr lang="de-DE" dirty="0">
                <a:latin typeface="Calibri"/>
                <a:cs typeface="Calibri"/>
              </a:rPr>
              <a:t> können viele Arten von Gütern formschlüssig gesichert werden.</a:t>
            </a:r>
          </a:p>
          <a:p>
            <a:endParaRPr lang="de-DE" dirty="0"/>
          </a:p>
          <a:p>
            <a:r>
              <a:rPr lang="de-DE" dirty="0"/>
              <a:t>Netze werden im Allgemeinen als flexibel einsetzbare Ladungssicherungshilfsmittel verwendet. Als </a:t>
            </a:r>
            <a:r>
              <a:rPr lang="de-DE" b="1" dirty="0"/>
              <a:t>Zurrnetze</a:t>
            </a:r>
            <a:r>
              <a:rPr lang="de-DE" dirty="0"/>
              <a:t> bieten sie form- und kraftschlüssige Sicherungsmöglichkeiten.</a:t>
            </a:r>
          </a:p>
        </p:txBody>
      </p:sp>
      <p:pic>
        <p:nvPicPr>
          <p:cNvPr id="22" name="Bildplatzhalter 21" descr="Ein Bild, das Lagerhaus enthält.&#10;&#10;Automatisch generierte Beschreibung">
            <a:extLst>
              <a:ext uri="{FF2B5EF4-FFF2-40B4-BE49-F238E27FC236}">
                <a16:creationId xmlns:a16="http://schemas.microsoft.com/office/drawing/2014/main" id="{BADC14E5-C98C-27EC-67FA-4F9D46DD915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a:ext>
            </a:extLst>
          </a:blip>
          <a:srcRect/>
          <a:stretch/>
        </p:blipFill>
        <p:spPr>
          <a:xfrm>
            <a:off x="6616700" y="1601788"/>
            <a:ext cx="5575300" cy="2181225"/>
          </a:xfrm>
        </p:spPr>
      </p:pic>
      <p:pic>
        <p:nvPicPr>
          <p:cNvPr id="20" name="Bildplatzhalter 19" descr="Ein Bild, das Auto, draußen, Transport, Rüssel Kofferraum enthält.&#10;&#10;Automatisch generierte Beschreibung">
            <a:extLst>
              <a:ext uri="{FF2B5EF4-FFF2-40B4-BE49-F238E27FC236}">
                <a16:creationId xmlns:a16="http://schemas.microsoft.com/office/drawing/2014/main" id="{451BBD38-A245-37DD-F2AB-145AE1584D69}"/>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a:stretch>
            <a:fillRect/>
          </a:stretch>
        </p:blipFill>
        <p:spPr>
          <a:xfrm>
            <a:off x="6616700" y="3927475"/>
            <a:ext cx="5575300" cy="2168525"/>
          </a:xfrm>
        </p:spPr>
      </p:pic>
      <p:sp>
        <p:nvSpPr>
          <p:cNvPr id="23" name="Textfeld 22">
            <a:extLst>
              <a:ext uri="{FF2B5EF4-FFF2-40B4-BE49-F238E27FC236}">
                <a16:creationId xmlns:a16="http://schemas.microsoft.com/office/drawing/2014/main" id="{165860CA-CF24-8EE1-87E1-2E18F3D7B3B8}"/>
              </a:ext>
            </a:extLst>
          </p:cNvPr>
          <p:cNvSpPr txBox="1"/>
          <p:nvPr/>
        </p:nvSpPr>
        <p:spPr bwMode="gray">
          <a:xfrm>
            <a:off x="6746517" y="5284058"/>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Andreas Gruhl - stock.adobe.com</a:t>
            </a:r>
            <a:endParaRPr lang="de-DE" sz="1200" i="0" u="none" baseline="0" dirty="0">
              <a:solidFill>
                <a:schemeClr val="bg1"/>
              </a:solidFill>
            </a:endParaRPr>
          </a:p>
        </p:txBody>
      </p:sp>
      <p:sp>
        <p:nvSpPr>
          <p:cNvPr id="24" name="Textfeld 23">
            <a:extLst>
              <a:ext uri="{FF2B5EF4-FFF2-40B4-BE49-F238E27FC236}">
                <a16:creationId xmlns:a16="http://schemas.microsoft.com/office/drawing/2014/main" id="{2709DE81-1BB1-EA0E-46CC-0B3161A88D1C}"/>
              </a:ext>
            </a:extLst>
          </p:cNvPr>
          <p:cNvSpPr txBox="1"/>
          <p:nvPr/>
        </p:nvSpPr>
        <p:spPr bwMode="gray">
          <a:xfrm>
            <a:off x="6746517" y="2999196"/>
            <a:ext cx="390718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a:t>
            </a:r>
            <a:r>
              <a:rPr lang="de-DE" sz="1200" dirty="0" err="1">
                <a:solidFill>
                  <a:schemeClr val="bg1"/>
                </a:solidFill>
              </a:rPr>
              <a:t>Mixage</a:t>
            </a:r>
            <a:r>
              <a:rPr lang="de-DE" sz="1200" dirty="0">
                <a:solidFill>
                  <a:schemeClr val="bg1"/>
                </a:solidFill>
              </a:rPr>
              <a:t> - stock.adobe.com</a:t>
            </a:r>
            <a:endParaRPr lang="de-DE" sz="1200" i="0" u="none" baseline="0" dirty="0">
              <a:solidFill>
                <a:schemeClr val="bg1"/>
              </a:solidFill>
            </a:endParaRPr>
          </a:p>
        </p:txBody>
      </p:sp>
    </p:spTree>
    <p:extLst>
      <p:ext uri="{BB962C8B-B14F-4D97-AF65-F5344CB8AC3E}">
        <p14:creationId xmlns:p14="http://schemas.microsoft.com/office/powerpoint/2010/main" val="98166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FE0D2B0-28ED-3BD3-0B45-1BCD254F3A83}"/>
              </a:ext>
            </a:extLst>
          </p:cNvPr>
          <p:cNvSpPr>
            <a:spLocks noGrp="1"/>
          </p:cNvSpPr>
          <p:nvPr>
            <p:ph sz="quarter" idx="22"/>
          </p:nvPr>
        </p:nvSpPr>
        <p:spPr/>
        <p:txBody>
          <a:bodyPr vert="horz" lIns="0" tIns="0" rIns="0" bIns="0" rtlCol="0" anchor="t">
            <a:noAutofit/>
          </a:bodyPr>
          <a:lstStyle/>
          <a:p>
            <a:r>
              <a:rPr lang="de-DE" dirty="0"/>
              <a:t>Ein </a:t>
            </a:r>
            <a:r>
              <a:rPr lang="de-DE" b="1" dirty="0" err="1"/>
              <a:t>Zurrgurt</a:t>
            </a:r>
            <a:r>
              <a:rPr lang="de-DE" dirty="0"/>
              <a:t> ist ein gewebtes Gurtband aus Chemiefasern mit einem Spannelement.</a:t>
            </a:r>
          </a:p>
          <a:p>
            <a:r>
              <a:rPr lang="de-DE" b="1" dirty="0">
                <a:latin typeface="Calibri"/>
                <a:cs typeface="Calibri"/>
              </a:rPr>
              <a:t>Zurrketten</a:t>
            </a:r>
            <a:r>
              <a:rPr lang="de-DE" dirty="0">
                <a:latin typeface="Calibri"/>
                <a:cs typeface="Calibri"/>
              </a:rPr>
              <a:t> kommen hauptsächlich bei Lkw-Transporten mit hohen Lasten zum Einsatz.</a:t>
            </a:r>
          </a:p>
          <a:p>
            <a:endParaRPr lang="de-DE" dirty="0"/>
          </a:p>
          <a:p>
            <a:endParaRPr lang="de-DE" dirty="0"/>
          </a:p>
          <a:p>
            <a:r>
              <a:rPr lang="de-DE" b="1" dirty="0"/>
              <a:t>Kantenschoner</a:t>
            </a:r>
            <a:r>
              <a:rPr lang="de-DE" dirty="0"/>
              <a:t> gewährleisten ein besseres Gleiten der Zurrgurte über die Kanten. Somit sorgen sie für eine gleichmäßigere Kraftverteilung über den gesamten </a:t>
            </a:r>
            <a:r>
              <a:rPr lang="de-DE" dirty="0" err="1"/>
              <a:t>Zurrgurt</a:t>
            </a:r>
            <a:r>
              <a:rPr lang="de-DE" dirty="0"/>
              <a:t>. </a:t>
            </a:r>
          </a:p>
          <a:p>
            <a:endParaRPr lang="de-DE" dirty="0"/>
          </a:p>
        </p:txBody>
      </p:sp>
      <p:pic>
        <p:nvPicPr>
          <p:cNvPr id="10" name="Bildplatzhalter 9" descr="Ein Bild, das Gelände enthält.&#10;&#10;Automatisch generierte Beschreibung">
            <a:extLst>
              <a:ext uri="{FF2B5EF4-FFF2-40B4-BE49-F238E27FC236}">
                <a16:creationId xmlns:a16="http://schemas.microsoft.com/office/drawing/2014/main" id="{3B7136D9-7F19-AF44-F06F-B37422783EB2}"/>
              </a:ext>
            </a:extLst>
          </p:cNvPr>
          <p:cNvPicPr>
            <a:picLocks noGrp="1" noChangeAspect="1"/>
          </p:cNvPicPr>
          <p:nvPr>
            <p:ph sz="quarter" idx="23"/>
          </p:nvPr>
        </p:nvPicPr>
        <p:blipFill>
          <a:blip r:embed="rId2" cstate="print">
            <a:extLst>
              <a:ext uri="{28A0092B-C50C-407E-A947-70E740481C1C}">
                <a14:useLocalDpi xmlns:a14="http://schemas.microsoft.com/office/drawing/2010/main"/>
              </a:ext>
            </a:extLst>
          </a:blip>
          <a:stretch>
            <a:fillRect/>
          </a:stretch>
        </p:blipFill>
        <p:spPr>
          <a:xfrm>
            <a:off x="6211094" y="3848894"/>
            <a:ext cx="5494337" cy="2149424"/>
          </a:xfrm>
        </p:spPr>
      </p:pic>
      <p:sp>
        <p:nvSpPr>
          <p:cNvPr id="6" name="Fußzeilenplatzhalter 5">
            <a:extLst>
              <a:ext uri="{FF2B5EF4-FFF2-40B4-BE49-F238E27FC236}">
                <a16:creationId xmlns:a16="http://schemas.microsoft.com/office/drawing/2014/main" id="{657B079F-C5CC-F77B-92B0-0B29368D3C21}"/>
              </a:ext>
            </a:extLst>
          </p:cNvPr>
          <p:cNvSpPr>
            <a:spLocks noGrp="1"/>
          </p:cNvSpPr>
          <p:nvPr>
            <p:ph type="ftr" sz="quarter" idx="24"/>
          </p:nvPr>
        </p:nvSpPr>
        <p:spPr/>
        <p:txBody>
          <a:bodyPr/>
          <a:lstStyle/>
          <a:p>
            <a:endParaRPr lang="de-DE" dirty="0"/>
          </a:p>
        </p:txBody>
      </p:sp>
      <p:sp>
        <p:nvSpPr>
          <p:cNvPr id="7" name="Foliennummernplatzhalter 6">
            <a:extLst>
              <a:ext uri="{FF2B5EF4-FFF2-40B4-BE49-F238E27FC236}">
                <a16:creationId xmlns:a16="http://schemas.microsoft.com/office/drawing/2014/main" id="{CC00A09B-1FEC-2BF7-3335-28D9F0BE9329}"/>
              </a:ext>
            </a:extLst>
          </p:cNvPr>
          <p:cNvSpPr>
            <a:spLocks noGrp="1"/>
          </p:cNvSpPr>
          <p:nvPr>
            <p:ph type="sldNum" sz="quarter" idx="25"/>
          </p:nvPr>
        </p:nvSpPr>
        <p:spPr/>
        <p:txBody>
          <a:bodyPr/>
          <a:lstStyle/>
          <a:p>
            <a:fld id="{521AE3AC-DDCA-45D4-9B2A-A2DBEA872607}" type="slidenum">
              <a:rPr lang="de-DE" smtClean="0"/>
              <a:pPr/>
              <a:t>17</a:t>
            </a:fld>
            <a:endParaRPr lang="de-DE" dirty="0"/>
          </a:p>
        </p:txBody>
      </p:sp>
      <p:sp>
        <p:nvSpPr>
          <p:cNvPr id="2" name="Titel 1">
            <a:extLst>
              <a:ext uri="{FF2B5EF4-FFF2-40B4-BE49-F238E27FC236}">
                <a16:creationId xmlns:a16="http://schemas.microsoft.com/office/drawing/2014/main" id="{EC2CBD05-4371-9DAE-74C4-90E3B281CA6D}"/>
              </a:ext>
            </a:extLst>
          </p:cNvPr>
          <p:cNvSpPr>
            <a:spLocks noGrp="1"/>
          </p:cNvSpPr>
          <p:nvPr>
            <p:ph type="title"/>
          </p:nvPr>
        </p:nvSpPr>
        <p:spPr/>
        <p:txBody>
          <a:bodyPr/>
          <a:lstStyle/>
          <a:p>
            <a:r>
              <a:rPr lang="de-DE" dirty="0"/>
              <a:t>Hilfsmittel zur Ladungssicherung</a:t>
            </a:r>
          </a:p>
        </p:txBody>
      </p:sp>
      <p:sp>
        <p:nvSpPr>
          <p:cNvPr id="8" name="Textplatzhalter 7">
            <a:extLst>
              <a:ext uri="{FF2B5EF4-FFF2-40B4-BE49-F238E27FC236}">
                <a16:creationId xmlns:a16="http://schemas.microsoft.com/office/drawing/2014/main" id="{550EFAF7-5E38-1887-9C21-E59FE083B32C}"/>
              </a:ext>
            </a:extLst>
          </p:cNvPr>
          <p:cNvSpPr>
            <a:spLocks noGrp="1"/>
          </p:cNvSpPr>
          <p:nvPr>
            <p:ph type="body" sz="quarter" idx="18"/>
          </p:nvPr>
        </p:nvSpPr>
        <p:spPr/>
        <p:txBody>
          <a:bodyPr/>
          <a:lstStyle/>
          <a:p>
            <a:r>
              <a:rPr lang="de-DE" dirty="0"/>
              <a:t>Kantenschoner, Zurrgurte</a:t>
            </a:r>
          </a:p>
        </p:txBody>
      </p:sp>
      <p:pic>
        <p:nvPicPr>
          <p:cNvPr id="12" name="Bildplatzhalter 11" descr="Ein Bild, das Im Haus enthält.&#10;&#10;Automatisch generierte Beschreibung">
            <a:extLst>
              <a:ext uri="{FF2B5EF4-FFF2-40B4-BE49-F238E27FC236}">
                <a16:creationId xmlns:a16="http://schemas.microsoft.com/office/drawing/2014/main" id="{D3B062FA-49D3-A447-2494-5BC32F19DA7F}"/>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a:stretch>
            <a:fillRect/>
          </a:stretch>
        </p:blipFill>
        <p:spPr>
          <a:xfrm>
            <a:off x="6130131" y="1131145"/>
            <a:ext cx="5575300" cy="2168525"/>
          </a:xfrm>
        </p:spPr>
      </p:pic>
      <p:sp>
        <p:nvSpPr>
          <p:cNvPr id="13" name="Textfeld 12">
            <a:extLst>
              <a:ext uri="{FF2B5EF4-FFF2-40B4-BE49-F238E27FC236}">
                <a16:creationId xmlns:a16="http://schemas.microsoft.com/office/drawing/2014/main" id="{B55849F5-CC84-8AD5-104B-B588F45B9C29}"/>
              </a:ext>
            </a:extLst>
          </p:cNvPr>
          <p:cNvSpPr txBox="1"/>
          <p:nvPr/>
        </p:nvSpPr>
        <p:spPr bwMode="gray">
          <a:xfrm>
            <a:off x="6288754" y="2544484"/>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a:t>
            </a:r>
            <a:r>
              <a:rPr lang="de-DE" sz="1200" dirty="0" err="1">
                <a:solidFill>
                  <a:schemeClr val="bg1"/>
                </a:solidFill>
              </a:rPr>
              <a:t>markobe</a:t>
            </a:r>
            <a:r>
              <a:rPr lang="de-DE" sz="1200" dirty="0">
                <a:solidFill>
                  <a:schemeClr val="bg1"/>
                </a:solidFill>
              </a:rPr>
              <a:t> - stock.adobe.com</a:t>
            </a:r>
            <a:endParaRPr lang="de-DE" sz="1200" i="0" u="none" baseline="0" dirty="0">
              <a:solidFill>
                <a:schemeClr val="bg1"/>
              </a:solidFill>
            </a:endParaRPr>
          </a:p>
        </p:txBody>
      </p:sp>
      <p:sp>
        <p:nvSpPr>
          <p:cNvPr id="14" name="Textfeld 13">
            <a:extLst>
              <a:ext uri="{FF2B5EF4-FFF2-40B4-BE49-F238E27FC236}">
                <a16:creationId xmlns:a16="http://schemas.microsoft.com/office/drawing/2014/main" id="{97E6BC92-2BC2-C935-4A40-BCE3250A9ECF}"/>
              </a:ext>
            </a:extLst>
          </p:cNvPr>
          <p:cNvSpPr txBox="1"/>
          <p:nvPr/>
        </p:nvSpPr>
        <p:spPr bwMode="gray">
          <a:xfrm>
            <a:off x="6288755" y="5191243"/>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a:t>
            </a:r>
            <a:r>
              <a:rPr lang="de-DE" sz="1200" dirty="0" err="1">
                <a:solidFill>
                  <a:schemeClr val="bg1"/>
                </a:solidFill>
              </a:rPr>
              <a:t>WoGi</a:t>
            </a:r>
            <a:r>
              <a:rPr lang="de-DE" sz="1200" dirty="0">
                <a:solidFill>
                  <a:schemeClr val="bg1"/>
                </a:solidFill>
              </a:rPr>
              <a:t> - stock.adobe.com</a:t>
            </a:r>
            <a:endParaRPr lang="de-DE" sz="1200" i="0" u="none" baseline="0" dirty="0">
              <a:solidFill>
                <a:schemeClr val="bg1"/>
              </a:solidFill>
            </a:endParaRPr>
          </a:p>
        </p:txBody>
      </p:sp>
    </p:spTree>
    <p:extLst>
      <p:ext uri="{BB962C8B-B14F-4D97-AF65-F5344CB8AC3E}">
        <p14:creationId xmlns:p14="http://schemas.microsoft.com/office/powerpoint/2010/main" val="208389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descr="Ein Bild, das Diagramm enthält.&#10;&#10;Automatisch generierte Beschreibung">
            <a:extLst>
              <a:ext uri="{FF2B5EF4-FFF2-40B4-BE49-F238E27FC236}">
                <a16:creationId xmlns:a16="http://schemas.microsoft.com/office/drawing/2014/main" id="{8619E5D5-CEF7-788D-8F38-F9ABC2019728}"/>
              </a:ext>
            </a:extLst>
          </p:cNvPr>
          <p:cNvPicPr>
            <a:picLocks noGrp="1" noChangeAspect="1"/>
          </p:cNvPicPr>
          <p:nvPr>
            <p:ph sz="quarter" idx="22"/>
          </p:nvPr>
        </p:nvPicPr>
        <p:blipFill>
          <a:blip r:embed="rId3" cstate="print">
            <a:extLst>
              <a:ext uri="{28A0092B-C50C-407E-A947-70E740481C1C}">
                <a14:useLocalDpi xmlns:a14="http://schemas.microsoft.com/office/drawing/2010/main"/>
              </a:ext>
            </a:extLst>
          </a:blip>
          <a:stretch>
            <a:fillRect/>
          </a:stretch>
        </p:blipFill>
        <p:spPr>
          <a:xfrm>
            <a:off x="996556" y="1718444"/>
            <a:ext cx="4372495" cy="2589415"/>
          </a:xfrm>
        </p:spPr>
      </p:pic>
      <p:pic>
        <p:nvPicPr>
          <p:cNvPr id="15" name="Bildplatzhalter 14">
            <a:extLst>
              <a:ext uri="{FF2B5EF4-FFF2-40B4-BE49-F238E27FC236}">
                <a16:creationId xmlns:a16="http://schemas.microsoft.com/office/drawing/2014/main" id="{1B5F1BDD-CD3E-B418-C35E-253F2C8ED015}"/>
              </a:ext>
            </a:extLst>
          </p:cNvPr>
          <p:cNvPicPr>
            <a:picLocks noGrp="1" noChangeAspect="1"/>
          </p:cNvPicPr>
          <p:nvPr>
            <p:ph sz="quarter" idx="23"/>
          </p:nvPr>
        </p:nvPicPr>
        <p:blipFill>
          <a:blip r:embed="rId4" cstate="print">
            <a:extLst>
              <a:ext uri="{28A0092B-C50C-407E-A947-70E740481C1C}">
                <a14:useLocalDpi xmlns:a14="http://schemas.microsoft.com/office/drawing/2010/main"/>
              </a:ext>
            </a:extLst>
          </a:blip>
          <a:stretch>
            <a:fillRect/>
          </a:stretch>
        </p:blipFill>
        <p:spPr>
          <a:xfrm>
            <a:off x="6727378" y="1714288"/>
            <a:ext cx="4380807" cy="2593571"/>
          </a:xfrm>
        </p:spPr>
      </p:pic>
      <p:sp>
        <p:nvSpPr>
          <p:cNvPr id="6" name="Fußzeilenplatzhalter 5">
            <a:extLst>
              <a:ext uri="{FF2B5EF4-FFF2-40B4-BE49-F238E27FC236}">
                <a16:creationId xmlns:a16="http://schemas.microsoft.com/office/drawing/2014/main" id="{7D15887B-A7CE-C176-D0D0-180DE20545C2}"/>
              </a:ext>
            </a:extLst>
          </p:cNvPr>
          <p:cNvSpPr>
            <a:spLocks noGrp="1"/>
          </p:cNvSpPr>
          <p:nvPr>
            <p:ph type="ftr" sz="quarter" idx="24"/>
          </p:nvPr>
        </p:nvSpPr>
        <p:spPr/>
        <p:txBody>
          <a:bodyPr/>
          <a:lstStyle/>
          <a:p>
            <a:endParaRPr lang="de-DE" dirty="0"/>
          </a:p>
        </p:txBody>
      </p:sp>
      <p:sp>
        <p:nvSpPr>
          <p:cNvPr id="7" name="Foliennummernplatzhalter 6">
            <a:extLst>
              <a:ext uri="{FF2B5EF4-FFF2-40B4-BE49-F238E27FC236}">
                <a16:creationId xmlns:a16="http://schemas.microsoft.com/office/drawing/2014/main" id="{E3A16ED6-1684-61AA-856B-08645658DC8A}"/>
              </a:ext>
            </a:extLst>
          </p:cNvPr>
          <p:cNvSpPr>
            <a:spLocks noGrp="1"/>
          </p:cNvSpPr>
          <p:nvPr>
            <p:ph type="sldNum" sz="quarter" idx="25"/>
          </p:nvPr>
        </p:nvSpPr>
        <p:spPr/>
        <p:txBody>
          <a:bodyPr/>
          <a:lstStyle/>
          <a:p>
            <a:fld id="{521AE3AC-DDCA-45D4-9B2A-A2DBEA872607}" type="slidenum">
              <a:rPr lang="de-DE" smtClean="0"/>
              <a:pPr/>
              <a:t>18</a:t>
            </a:fld>
            <a:endParaRPr lang="de-DE" dirty="0"/>
          </a:p>
        </p:txBody>
      </p:sp>
      <p:sp>
        <p:nvSpPr>
          <p:cNvPr id="2" name="Titel 1">
            <a:extLst>
              <a:ext uri="{FF2B5EF4-FFF2-40B4-BE49-F238E27FC236}">
                <a16:creationId xmlns:a16="http://schemas.microsoft.com/office/drawing/2014/main" id="{EC035882-F3AA-4BFB-7F1C-F33C58AB2F95}"/>
              </a:ext>
            </a:extLst>
          </p:cNvPr>
          <p:cNvSpPr>
            <a:spLocks noGrp="1"/>
          </p:cNvSpPr>
          <p:nvPr>
            <p:ph type="title"/>
          </p:nvPr>
        </p:nvSpPr>
        <p:spPr/>
        <p:txBody>
          <a:bodyPr/>
          <a:lstStyle/>
          <a:p>
            <a:r>
              <a:rPr lang="de-DE" dirty="0"/>
              <a:t>Hilfsmittel zur Ladungssicherung</a:t>
            </a:r>
          </a:p>
        </p:txBody>
      </p:sp>
      <p:sp>
        <p:nvSpPr>
          <p:cNvPr id="11" name="Textplatzhalter 10">
            <a:extLst>
              <a:ext uri="{FF2B5EF4-FFF2-40B4-BE49-F238E27FC236}">
                <a16:creationId xmlns:a16="http://schemas.microsoft.com/office/drawing/2014/main" id="{5714A811-5790-6FD5-C665-A9D63EF7AD5E}"/>
              </a:ext>
            </a:extLst>
          </p:cNvPr>
          <p:cNvSpPr>
            <a:spLocks noGrp="1"/>
          </p:cNvSpPr>
          <p:nvPr>
            <p:ph type="body" sz="quarter" idx="18"/>
          </p:nvPr>
        </p:nvSpPr>
        <p:spPr/>
        <p:txBody>
          <a:bodyPr/>
          <a:lstStyle/>
          <a:p>
            <a:r>
              <a:rPr lang="de-DE" dirty="0"/>
              <a:t>Stimmen Sie den </a:t>
            </a:r>
            <a:r>
              <a:rPr lang="de-DE" dirty="0" err="1"/>
              <a:t>Zurrgurt</a:t>
            </a:r>
            <a:r>
              <a:rPr lang="de-DE" dirty="0"/>
              <a:t> auf den vorhandenen Zurrpunkt ab.</a:t>
            </a:r>
          </a:p>
        </p:txBody>
      </p:sp>
      <p:sp>
        <p:nvSpPr>
          <p:cNvPr id="16" name="Textfeld 15">
            <a:extLst>
              <a:ext uri="{FF2B5EF4-FFF2-40B4-BE49-F238E27FC236}">
                <a16:creationId xmlns:a16="http://schemas.microsoft.com/office/drawing/2014/main" id="{DF4FCBCE-D522-3ED6-A141-49010CFA17A3}"/>
              </a:ext>
            </a:extLst>
          </p:cNvPr>
          <p:cNvSpPr txBox="1"/>
          <p:nvPr/>
        </p:nvSpPr>
        <p:spPr bwMode="gray">
          <a:xfrm>
            <a:off x="969260" y="4446740"/>
            <a:ext cx="4379353" cy="1139868"/>
          </a:xfrm>
          <a:prstGeom prst="rect">
            <a:avLst/>
          </a:prstGeom>
          <a:noFill/>
          <a:ln w="12700">
            <a:noFill/>
          </a:ln>
        </p:spPr>
        <p:txBody>
          <a:bodyPr vert="horz" wrap="square" lIns="0" tIns="0" rIns="0" bIns="0" rtlCol="0">
            <a:noAutofit/>
          </a:bodyPr>
          <a:lstStyle/>
          <a:p>
            <a:pPr algn="l" defTabSz="914377" rtl="0" eaLnBrk="1" fontAlgn="auto" hangingPunct="1">
              <a:lnSpc>
                <a:spcPct val="100000"/>
              </a:lnSpc>
              <a:spcBef>
                <a:spcPts val="400"/>
              </a:spcBef>
              <a:spcAft>
                <a:spcPts val="400"/>
              </a:spcAft>
              <a:buNone/>
            </a:pPr>
            <a:r>
              <a:rPr lang="de-DE" sz="2000" b="0" i="0" u="none" baseline="0" dirty="0">
                <a:solidFill>
                  <a:schemeClr val="tx2"/>
                </a:solidFill>
              </a:rPr>
              <a:t>Der Zurrpunkt wird unterhalb seiner Belastbarkeit von 400 </a:t>
            </a:r>
            <a:r>
              <a:rPr lang="de-DE" sz="2000" b="0" i="0" u="none" baseline="0" dirty="0" err="1">
                <a:solidFill>
                  <a:schemeClr val="tx2"/>
                </a:solidFill>
              </a:rPr>
              <a:t>daN</a:t>
            </a:r>
            <a:r>
              <a:rPr lang="de-DE" sz="2000" b="0" i="0" u="none" baseline="0" dirty="0">
                <a:solidFill>
                  <a:schemeClr val="tx2"/>
                </a:solidFill>
              </a:rPr>
              <a:t> (kg) beansprucht. Der </a:t>
            </a:r>
            <a:r>
              <a:rPr lang="de-DE" sz="2000" b="0" i="0" u="none" baseline="0" dirty="0" err="1">
                <a:solidFill>
                  <a:schemeClr val="tx2"/>
                </a:solidFill>
              </a:rPr>
              <a:t>Zurrgurt</a:t>
            </a:r>
            <a:r>
              <a:rPr lang="de-DE" sz="2000" b="0" i="0" u="none" baseline="0" dirty="0">
                <a:solidFill>
                  <a:schemeClr val="tx2"/>
                </a:solidFill>
              </a:rPr>
              <a:t> ist auf den Zurrpunkt abgestimmt.</a:t>
            </a:r>
          </a:p>
        </p:txBody>
      </p:sp>
      <p:sp>
        <p:nvSpPr>
          <p:cNvPr id="17" name="Textfeld 16">
            <a:extLst>
              <a:ext uri="{FF2B5EF4-FFF2-40B4-BE49-F238E27FC236}">
                <a16:creationId xmlns:a16="http://schemas.microsoft.com/office/drawing/2014/main" id="{FAAF4B07-92E2-A0A9-EEFB-1B3F8250B720}"/>
              </a:ext>
            </a:extLst>
          </p:cNvPr>
          <p:cNvSpPr txBox="1"/>
          <p:nvPr/>
        </p:nvSpPr>
        <p:spPr bwMode="gray">
          <a:xfrm>
            <a:off x="6841540" y="4446740"/>
            <a:ext cx="4381200" cy="1544542"/>
          </a:xfrm>
          <a:prstGeom prst="rect">
            <a:avLst/>
          </a:prstGeom>
          <a:noFill/>
          <a:ln w="12700">
            <a:noFill/>
          </a:ln>
        </p:spPr>
        <p:txBody>
          <a:bodyPr vert="horz" wrap="square" lIns="0" tIns="0" rIns="0" bIns="0" rtlCol="0">
            <a:noAutofit/>
          </a:bodyPr>
          <a:lstStyle>
            <a:defPPr>
              <a:defRPr lang="de-DE"/>
            </a:defPPr>
            <a:lvl1pPr defTabSz="914377" fontAlgn="auto">
              <a:lnSpc>
                <a:spcPct val="100000"/>
              </a:lnSpc>
              <a:spcBef>
                <a:spcPts val="400"/>
              </a:spcBef>
              <a:spcAft>
                <a:spcPts val="400"/>
              </a:spcAft>
              <a:buNone/>
              <a:defRPr b="0" i="0" u="none" baseline="0">
                <a:solidFill>
                  <a:schemeClr val="tx2"/>
                </a:solidFill>
              </a:defRPr>
            </a:lvl1pPr>
          </a:lstStyle>
          <a:p>
            <a:r>
              <a:rPr lang="de-DE" sz="2000" b="1" dirty="0"/>
              <a:t>Achtung!</a:t>
            </a:r>
          </a:p>
          <a:p>
            <a:r>
              <a:rPr lang="de-DE" sz="2000" dirty="0"/>
              <a:t>Da der </a:t>
            </a:r>
            <a:r>
              <a:rPr lang="de-DE" sz="2000" dirty="0" err="1"/>
              <a:t>Zurrgurt</a:t>
            </a:r>
            <a:r>
              <a:rPr lang="de-DE" sz="2000" dirty="0"/>
              <a:t> überdimensioniert ist, besteht die Gefahr, dass der Zurrpunkt überlastet und beschädigt wird.</a:t>
            </a:r>
          </a:p>
        </p:txBody>
      </p:sp>
      <p:sp>
        <p:nvSpPr>
          <p:cNvPr id="3" name="Ellipse 2">
            <a:extLst>
              <a:ext uri="{FF2B5EF4-FFF2-40B4-BE49-F238E27FC236}">
                <a16:creationId xmlns:a16="http://schemas.microsoft.com/office/drawing/2014/main" id="{752DB898-713E-539F-8382-5435706DA4E7}"/>
              </a:ext>
            </a:extLst>
          </p:cNvPr>
          <p:cNvSpPr/>
          <p:nvPr/>
        </p:nvSpPr>
        <p:spPr bwMode="gray">
          <a:xfrm>
            <a:off x="7766304" y="3633216"/>
            <a:ext cx="780288" cy="813524"/>
          </a:xfrm>
          <a:prstGeom prst="ellipse">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Tree>
    <p:extLst>
      <p:ext uri="{BB962C8B-B14F-4D97-AF65-F5344CB8AC3E}">
        <p14:creationId xmlns:p14="http://schemas.microsoft.com/office/powerpoint/2010/main" val="23025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D010040E-8272-4D86-2A8B-D5DC6F3FA0DC}"/>
              </a:ext>
            </a:extLst>
          </p:cNvPr>
          <p:cNvSpPr>
            <a:spLocks noGrp="1"/>
          </p:cNvSpPr>
          <p:nvPr>
            <p:ph type="title"/>
          </p:nvPr>
        </p:nvSpPr>
        <p:spPr/>
        <p:txBody>
          <a:bodyPr/>
          <a:lstStyle/>
          <a:p>
            <a:r>
              <a:rPr lang="de-DE" dirty="0"/>
              <a:t>Hilfsmittel zur Ladungssicherung</a:t>
            </a:r>
          </a:p>
        </p:txBody>
      </p:sp>
      <p:sp>
        <p:nvSpPr>
          <p:cNvPr id="6" name="Fußzeilenplatzhalter 5">
            <a:extLst>
              <a:ext uri="{FF2B5EF4-FFF2-40B4-BE49-F238E27FC236}">
                <a16:creationId xmlns:a16="http://schemas.microsoft.com/office/drawing/2014/main" id="{2CEC646B-3FB5-E14B-C2F1-1485BB59B920}"/>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25C7AB51-3EC7-250D-F576-21F96B203166}"/>
              </a:ext>
            </a:extLst>
          </p:cNvPr>
          <p:cNvSpPr>
            <a:spLocks noGrp="1"/>
          </p:cNvSpPr>
          <p:nvPr>
            <p:ph type="sldNum" sz="quarter" idx="20"/>
          </p:nvPr>
        </p:nvSpPr>
        <p:spPr/>
        <p:txBody>
          <a:bodyPr/>
          <a:lstStyle/>
          <a:p>
            <a:fld id="{521AE3AC-DDCA-45D4-9B2A-A2DBEA872607}" type="slidenum">
              <a:rPr lang="de-DE" smtClean="0"/>
              <a:pPr/>
              <a:t>19</a:t>
            </a:fld>
            <a:endParaRPr lang="de-DE" dirty="0"/>
          </a:p>
        </p:txBody>
      </p:sp>
      <p:sp>
        <p:nvSpPr>
          <p:cNvPr id="10" name="Textplatzhalter 9">
            <a:extLst>
              <a:ext uri="{FF2B5EF4-FFF2-40B4-BE49-F238E27FC236}">
                <a16:creationId xmlns:a16="http://schemas.microsoft.com/office/drawing/2014/main" id="{CBE1AAD9-E159-2313-C1B6-863A71417624}"/>
              </a:ext>
            </a:extLst>
          </p:cNvPr>
          <p:cNvSpPr>
            <a:spLocks noGrp="1"/>
          </p:cNvSpPr>
          <p:nvPr>
            <p:ph type="body" sz="quarter" idx="18"/>
          </p:nvPr>
        </p:nvSpPr>
        <p:spPr/>
        <p:txBody>
          <a:bodyPr/>
          <a:lstStyle/>
          <a:p>
            <a:r>
              <a:rPr lang="de-DE" dirty="0"/>
              <a:t>Ablagereife von Zurrgurten</a:t>
            </a:r>
          </a:p>
        </p:txBody>
      </p:sp>
      <p:sp>
        <p:nvSpPr>
          <p:cNvPr id="3" name="Inhaltsplatzhalter 2">
            <a:extLst>
              <a:ext uri="{FF2B5EF4-FFF2-40B4-BE49-F238E27FC236}">
                <a16:creationId xmlns:a16="http://schemas.microsoft.com/office/drawing/2014/main" id="{53A13E7E-C83D-747D-DC2A-96667BDAB6AA}"/>
              </a:ext>
            </a:extLst>
          </p:cNvPr>
          <p:cNvSpPr>
            <a:spLocks noGrp="1"/>
          </p:cNvSpPr>
          <p:nvPr>
            <p:ph sz="quarter" idx="4294967295"/>
          </p:nvPr>
        </p:nvSpPr>
        <p:spPr>
          <a:xfrm>
            <a:off x="527051" y="1620582"/>
            <a:ext cx="8039100" cy="4494212"/>
          </a:xfrm>
        </p:spPr>
        <p:txBody>
          <a:bodyPr/>
          <a:lstStyle/>
          <a:p>
            <a:pPr>
              <a:spcBef>
                <a:spcPts val="300"/>
              </a:spcBef>
              <a:spcAft>
                <a:spcPts val="300"/>
              </a:spcAft>
            </a:pPr>
            <a:r>
              <a:rPr lang="de-DE" dirty="0"/>
              <a:t>Verwenden Sie Zurrgurte nicht, bei:</a:t>
            </a:r>
          </a:p>
          <a:p>
            <a:pPr lvl="1">
              <a:spcBef>
                <a:spcPts val="300"/>
              </a:spcBef>
              <a:spcAft>
                <a:spcPts val="300"/>
              </a:spcAft>
            </a:pPr>
            <a:r>
              <a:rPr lang="de-DE" dirty="0"/>
              <a:t>Einschnitten größer als 10 % an der Webkante</a:t>
            </a:r>
          </a:p>
          <a:p>
            <a:pPr lvl="1">
              <a:spcBef>
                <a:spcPts val="300"/>
              </a:spcBef>
              <a:spcAft>
                <a:spcPts val="300"/>
              </a:spcAft>
            </a:pPr>
            <a:r>
              <a:rPr lang="de-DE" dirty="0"/>
              <a:t>Übermäßigem Verschleiß</a:t>
            </a:r>
          </a:p>
          <a:p>
            <a:pPr lvl="1">
              <a:spcBef>
                <a:spcPts val="300"/>
              </a:spcBef>
              <a:spcAft>
                <a:spcPts val="300"/>
              </a:spcAft>
            </a:pPr>
            <a:r>
              <a:rPr lang="de-DE" dirty="0"/>
              <a:t>Beschädigungen der Nähte</a:t>
            </a:r>
          </a:p>
          <a:p>
            <a:pPr lvl="1">
              <a:spcBef>
                <a:spcPts val="300"/>
              </a:spcBef>
              <a:spcAft>
                <a:spcPts val="300"/>
              </a:spcAft>
            </a:pPr>
            <a:r>
              <a:rPr lang="de-DE" dirty="0"/>
              <a:t>Verformungen durch Wärme</a:t>
            </a:r>
          </a:p>
          <a:p>
            <a:pPr lvl="1">
              <a:spcBef>
                <a:spcPts val="300"/>
              </a:spcBef>
              <a:spcAft>
                <a:spcPts val="300"/>
              </a:spcAft>
            </a:pPr>
            <a:r>
              <a:rPr lang="de-DE" dirty="0"/>
              <a:t>Unleserlichem oder fehlendem Zurrgurt-Etikett</a:t>
            </a:r>
          </a:p>
          <a:p>
            <a:pPr lvl="1">
              <a:spcBef>
                <a:spcPts val="300"/>
              </a:spcBef>
              <a:spcAft>
                <a:spcPts val="300"/>
              </a:spcAft>
            </a:pPr>
            <a:r>
              <a:rPr lang="de-DE" dirty="0"/>
              <a:t>Brüchen oder groben Verformungen an Ratsche oder Verbindungselementen</a:t>
            </a:r>
          </a:p>
          <a:p>
            <a:pPr lvl="1">
              <a:spcBef>
                <a:spcPts val="300"/>
              </a:spcBef>
              <a:spcAft>
                <a:spcPts val="300"/>
              </a:spcAft>
            </a:pPr>
            <a:r>
              <a:rPr lang="de-DE" dirty="0"/>
              <a:t>Mehr als 5 % Aufweitung im Hakenmaul, bleibenden Verformungen oder erheblicher Korrosion</a:t>
            </a:r>
          </a:p>
          <a:p>
            <a:pPr lvl="1">
              <a:spcBef>
                <a:spcPts val="300"/>
              </a:spcBef>
              <a:spcAft>
                <a:spcPts val="300"/>
              </a:spcAft>
            </a:pPr>
            <a:r>
              <a:rPr lang="de-DE" b="1" dirty="0"/>
              <a:t>Zurrgurte nicht verdrehen und verknoten</a:t>
            </a:r>
          </a:p>
        </p:txBody>
      </p:sp>
      <p:pic>
        <p:nvPicPr>
          <p:cNvPr id="4" name="Grafik 3" descr="Ein Bild, das Boden, Holz, festgebunden, Stoff enthält.&#10;&#10;Automatisch generierte Beschreibung">
            <a:extLst>
              <a:ext uri="{FF2B5EF4-FFF2-40B4-BE49-F238E27FC236}">
                <a16:creationId xmlns:a16="http://schemas.microsoft.com/office/drawing/2014/main" id="{024122ED-35CC-2514-4A56-01AA60BF3724}"/>
              </a:ext>
            </a:extLst>
          </p:cNvPr>
          <p:cNvPicPr>
            <a:picLocks noChangeAspect="1"/>
          </p:cNvPicPr>
          <p:nvPr/>
        </p:nvPicPr>
        <p:blipFill>
          <a:blip r:embed="rId2"/>
          <a:stretch>
            <a:fillRect/>
          </a:stretch>
        </p:blipFill>
        <p:spPr>
          <a:xfrm>
            <a:off x="8805695" y="1475239"/>
            <a:ext cx="2875296" cy="2686131"/>
          </a:xfrm>
          <a:prstGeom prst="rect">
            <a:avLst/>
          </a:prstGeom>
        </p:spPr>
      </p:pic>
      <p:pic>
        <p:nvPicPr>
          <p:cNvPr id="8" name="Grafik 7" descr="Ein Bild, das Person, Grün, Nah, Verbindungsstück enthält.&#10;&#10;Automatisch generierte Beschreibung">
            <a:extLst>
              <a:ext uri="{FF2B5EF4-FFF2-40B4-BE49-F238E27FC236}">
                <a16:creationId xmlns:a16="http://schemas.microsoft.com/office/drawing/2014/main" id="{AA11C930-DE44-6926-1C8B-18931CD349D5}"/>
              </a:ext>
            </a:extLst>
          </p:cNvPr>
          <p:cNvPicPr>
            <a:picLocks noChangeAspect="1"/>
          </p:cNvPicPr>
          <p:nvPr/>
        </p:nvPicPr>
        <p:blipFill>
          <a:blip r:embed="rId3"/>
          <a:stretch>
            <a:fillRect/>
          </a:stretch>
        </p:blipFill>
        <p:spPr>
          <a:xfrm>
            <a:off x="8805695" y="4264366"/>
            <a:ext cx="2883235" cy="1922415"/>
          </a:xfrm>
          <a:prstGeom prst="rect">
            <a:avLst/>
          </a:prstGeom>
        </p:spPr>
      </p:pic>
    </p:spTree>
    <p:extLst>
      <p:ext uri="{BB962C8B-B14F-4D97-AF65-F5344CB8AC3E}">
        <p14:creationId xmlns:p14="http://schemas.microsoft.com/office/powerpoint/2010/main" val="244284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0E60C-EAFC-C335-58C7-AAEFDDA24363}"/>
              </a:ext>
            </a:extLst>
          </p:cNvPr>
          <p:cNvSpPr>
            <a:spLocks noGrp="1"/>
          </p:cNvSpPr>
          <p:nvPr>
            <p:ph type="title"/>
          </p:nvPr>
        </p:nvSpPr>
        <p:spPr/>
        <p:txBody>
          <a:bodyPr/>
          <a:lstStyle/>
          <a:p>
            <a:r>
              <a:rPr lang="de-DE" dirty="0"/>
              <a:t>Intro</a:t>
            </a:r>
          </a:p>
        </p:txBody>
      </p:sp>
      <p:sp>
        <p:nvSpPr>
          <p:cNvPr id="3" name="Textplatzhalter 2">
            <a:extLst>
              <a:ext uri="{FF2B5EF4-FFF2-40B4-BE49-F238E27FC236}">
                <a16:creationId xmlns:a16="http://schemas.microsoft.com/office/drawing/2014/main" id="{0A3E4441-C356-8230-EEB2-A6F726305BC1}"/>
              </a:ext>
            </a:extLst>
          </p:cNvPr>
          <p:cNvSpPr>
            <a:spLocks noGrp="1"/>
          </p:cNvSpPr>
          <p:nvPr>
            <p:ph type="body" sz="quarter" idx="18"/>
          </p:nvPr>
        </p:nvSpPr>
        <p:spPr/>
        <p:txBody>
          <a:bodyPr/>
          <a:lstStyle/>
          <a:p>
            <a:r>
              <a:rPr lang="de-DE" dirty="0"/>
              <a:t>Agenda</a:t>
            </a:r>
          </a:p>
        </p:txBody>
      </p:sp>
      <p:sp>
        <p:nvSpPr>
          <p:cNvPr id="4" name="Inhaltsplatzhalter 3">
            <a:extLst>
              <a:ext uri="{FF2B5EF4-FFF2-40B4-BE49-F238E27FC236}">
                <a16:creationId xmlns:a16="http://schemas.microsoft.com/office/drawing/2014/main" id="{6887A37E-FEA8-BB52-0D32-F730694393A1}"/>
              </a:ext>
            </a:extLst>
          </p:cNvPr>
          <p:cNvSpPr>
            <a:spLocks noGrp="1"/>
          </p:cNvSpPr>
          <p:nvPr>
            <p:ph sz="quarter" idx="19"/>
          </p:nvPr>
        </p:nvSpPr>
        <p:spPr/>
        <p:txBody>
          <a:bodyPr/>
          <a:lstStyle/>
          <a:p>
            <a:pPr>
              <a:spcAft>
                <a:spcPts val="1200"/>
              </a:spcAft>
            </a:pPr>
            <a:r>
              <a:rPr lang="de-DE" dirty="0"/>
              <a:t>Einstieg</a:t>
            </a:r>
          </a:p>
          <a:p>
            <a:pPr>
              <a:spcAft>
                <a:spcPts val="1200"/>
              </a:spcAft>
            </a:pPr>
            <a:r>
              <a:rPr lang="de-DE" dirty="0"/>
              <a:t>Auf die Ladung wirkende Kräfte</a:t>
            </a:r>
          </a:p>
          <a:p>
            <a:pPr>
              <a:spcAft>
                <a:spcPts val="1200"/>
              </a:spcAft>
            </a:pPr>
            <a:r>
              <a:rPr lang="de-DE" dirty="0"/>
              <a:t>Prinzipien der Ladungssicherung</a:t>
            </a:r>
          </a:p>
          <a:p>
            <a:pPr>
              <a:spcAft>
                <a:spcPts val="1200"/>
              </a:spcAft>
            </a:pPr>
            <a:r>
              <a:rPr lang="de-DE" dirty="0"/>
              <a:t>Hilfsmittel der Ladungssicherung</a:t>
            </a:r>
          </a:p>
        </p:txBody>
      </p:sp>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Tree>
    <p:extLst>
      <p:ext uri="{BB962C8B-B14F-4D97-AF65-F5344CB8AC3E}">
        <p14:creationId xmlns:p14="http://schemas.microsoft.com/office/powerpoint/2010/main" val="51518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257EC-7A24-2D14-8887-07166D60BA94}"/>
              </a:ext>
            </a:extLst>
          </p:cNvPr>
          <p:cNvSpPr>
            <a:spLocks noGrp="1"/>
          </p:cNvSpPr>
          <p:nvPr>
            <p:ph type="title"/>
          </p:nvPr>
        </p:nvSpPr>
        <p:spPr/>
        <p:txBody>
          <a:bodyPr/>
          <a:lstStyle/>
          <a:p>
            <a:r>
              <a:rPr lang="de-DE" dirty="0"/>
              <a:t>Hilfsmittel zur Ladungssicherung</a:t>
            </a:r>
          </a:p>
        </p:txBody>
      </p:sp>
      <p:sp>
        <p:nvSpPr>
          <p:cNvPr id="3" name="Inhaltsplatzhalter 2">
            <a:extLst>
              <a:ext uri="{FF2B5EF4-FFF2-40B4-BE49-F238E27FC236}">
                <a16:creationId xmlns:a16="http://schemas.microsoft.com/office/drawing/2014/main" id="{44AE23DE-2E0C-2251-6E11-EB1A3D3588C5}"/>
              </a:ext>
            </a:extLst>
          </p:cNvPr>
          <p:cNvSpPr>
            <a:spLocks noGrp="1"/>
          </p:cNvSpPr>
          <p:nvPr>
            <p:ph sz="quarter" idx="19"/>
          </p:nvPr>
        </p:nvSpPr>
        <p:spPr/>
        <p:txBody>
          <a:bodyPr vert="horz" lIns="0" tIns="0" rIns="0" bIns="0" rtlCol="0" anchor="t">
            <a:noAutofit/>
          </a:bodyPr>
          <a:lstStyle/>
          <a:p>
            <a:pPr lvl="4"/>
            <a:r>
              <a:rPr lang="de-DE" dirty="0"/>
              <a:t>Füllmittel zum Schließen von Ladelücken</a:t>
            </a:r>
          </a:p>
          <a:p>
            <a:pPr marL="359410" lvl="1" indent="-359410"/>
            <a:r>
              <a:rPr lang="de-DE" dirty="0"/>
              <a:t>Nutzen Sie Füllmaterial zum Ausfüllen von Ladelücken, z. B.</a:t>
            </a:r>
            <a:endParaRPr lang="de-DE" dirty="0">
              <a:cs typeface="Calibri" panose="020F0502020204030204" pitchFamily="34" charset="0"/>
            </a:endParaRPr>
          </a:p>
          <a:p>
            <a:pPr marL="719455" lvl="2" indent="-359410"/>
            <a:r>
              <a:rPr lang="de-DE" dirty="0"/>
              <a:t>Stausäcke</a:t>
            </a:r>
            <a:endParaRPr lang="de-DE" dirty="0">
              <a:cs typeface="Calibri" panose="020F0502020204030204" pitchFamily="34" charset="0"/>
            </a:endParaRPr>
          </a:p>
          <a:p>
            <a:pPr marL="719455" lvl="2" indent="-359410"/>
            <a:r>
              <a:rPr lang="de-DE" dirty="0"/>
              <a:t>Hartschaumpolster oder druckfester Schaumstoff </a:t>
            </a:r>
            <a:endParaRPr lang="de-DE" dirty="0">
              <a:cs typeface="Calibri" panose="020F0502020204030204" pitchFamily="34" charset="0"/>
            </a:endParaRPr>
          </a:p>
          <a:p>
            <a:pPr marL="719455" lvl="2" indent="-359410"/>
            <a:r>
              <a:rPr lang="de-DE" dirty="0"/>
              <a:t>Kanthölzer oder Leerpaletten </a:t>
            </a:r>
            <a:endParaRPr lang="de-DE" dirty="0">
              <a:cs typeface="Calibri" panose="020F0502020204030204" pitchFamily="34" charset="0"/>
            </a:endParaRPr>
          </a:p>
          <a:p>
            <a:pPr lvl="4"/>
            <a:r>
              <a:rPr lang="de-DE" dirty="0"/>
              <a:t>Antirutschmatten</a:t>
            </a:r>
            <a:endParaRPr lang="de-DE" dirty="0">
              <a:cs typeface="Calibri"/>
            </a:endParaRPr>
          </a:p>
          <a:p>
            <a:pPr marL="359410" lvl="1" indent="-359410"/>
            <a:r>
              <a:rPr lang="de-DE" dirty="0">
                <a:latin typeface="Calibri"/>
                <a:cs typeface="Calibri"/>
              </a:rPr>
              <a:t>können die Reibung zwischen dem Ladegut und dem Ladeboden um ein Vielfaches erhöhen </a:t>
            </a:r>
            <a:endParaRPr lang="de-DE" dirty="0">
              <a:cs typeface="Calibri"/>
            </a:endParaRPr>
          </a:p>
          <a:p>
            <a:pPr marL="359410" lvl="1" indent="-359410"/>
            <a:r>
              <a:rPr lang="de-DE" dirty="0">
                <a:latin typeface="Calibri"/>
                <a:cs typeface="Calibri"/>
              </a:rPr>
              <a:t>eignen sich auch als Zwischenlagen bei Kisten oder Kartons</a:t>
            </a:r>
          </a:p>
          <a:p>
            <a:pPr marL="359410" lvl="1" indent="-359410"/>
            <a:r>
              <a:rPr lang="de-DE" dirty="0">
                <a:latin typeface="Calibri"/>
                <a:cs typeface="Calibri"/>
              </a:rPr>
              <a:t>die Ladefläche muss sauber und besenrein sein</a:t>
            </a:r>
          </a:p>
        </p:txBody>
      </p:sp>
      <p:sp>
        <p:nvSpPr>
          <p:cNvPr id="4" name="Fußzeilenplatzhalter 3">
            <a:extLst>
              <a:ext uri="{FF2B5EF4-FFF2-40B4-BE49-F238E27FC236}">
                <a16:creationId xmlns:a16="http://schemas.microsoft.com/office/drawing/2014/main" id="{8BDB7E9F-17FC-2E28-7D42-B791769DE68F}"/>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A0DF67D-BC16-B9B7-FBD4-1E1A62A86FE2}"/>
              </a:ext>
            </a:extLst>
          </p:cNvPr>
          <p:cNvSpPr>
            <a:spLocks noGrp="1"/>
          </p:cNvSpPr>
          <p:nvPr>
            <p:ph type="sldNum" sz="quarter" idx="21"/>
          </p:nvPr>
        </p:nvSpPr>
        <p:spPr/>
        <p:txBody>
          <a:bodyPr/>
          <a:lstStyle/>
          <a:p>
            <a:fld id="{521AE3AC-DDCA-45D4-9B2A-A2DBEA872607}" type="slidenum">
              <a:rPr lang="de-DE" smtClean="0"/>
              <a:pPr/>
              <a:t>20</a:t>
            </a:fld>
            <a:endParaRPr lang="de-DE" dirty="0"/>
          </a:p>
        </p:txBody>
      </p:sp>
      <p:sp>
        <p:nvSpPr>
          <p:cNvPr id="7" name="Textplatzhalter 6">
            <a:extLst>
              <a:ext uri="{FF2B5EF4-FFF2-40B4-BE49-F238E27FC236}">
                <a16:creationId xmlns:a16="http://schemas.microsoft.com/office/drawing/2014/main" id="{2B7A1073-BE91-E153-9CB8-1EDD240740B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75231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41469-7680-13AE-A6B3-C25A002F3249}"/>
              </a:ext>
            </a:extLst>
          </p:cNvPr>
          <p:cNvSpPr>
            <a:spLocks noGrp="1"/>
          </p:cNvSpPr>
          <p:nvPr>
            <p:ph type="title"/>
          </p:nvPr>
        </p:nvSpPr>
        <p:spPr/>
        <p:txBody>
          <a:bodyPr/>
          <a:lstStyle/>
          <a:p>
            <a:r>
              <a:rPr lang="de-DE" dirty="0"/>
              <a:t>Gegenstände in der Fahrerkabine</a:t>
            </a:r>
          </a:p>
        </p:txBody>
      </p:sp>
      <p:sp>
        <p:nvSpPr>
          <p:cNvPr id="3" name="Textplatzhalter 2">
            <a:extLst>
              <a:ext uri="{FF2B5EF4-FFF2-40B4-BE49-F238E27FC236}">
                <a16:creationId xmlns:a16="http://schemas.microsoft.com/office/drawing/2014/main" id="{EA96263B-3C90-ECBB-ED4E-24069E23651B}"/>
              </a:ext>
            </a:extLst>
          </p:cNvPr>
          <p:cNvSpPr>
            <a:spLocks noGrp="1"/>
          </p:cNvSpPr>
          <p:nvPr>
            <p:ph type="body" sz="quarter" idx="18"/>
          </p:nvPr>
        </p:nvSpPr>
        <p:spPr/>
        <p:txBody>
          <a:bodyPr/>
          <a:lstStyle/>
          <a:p>
            <a:r>
              <a:rPr lang="de-DE" dirty="0"/>
              <a:t>05</a:t>
            </a:r>
          </a:p>
        </p:txBody>
      </p:sp>
      <p:sp>
        <p:nvSpPr>
          <p:cNvPr id="4" name="Fußzeilenplatzhalter 3">
            <a:extLst>
              <a:ext uri="{FF2B5EF4-FFF2-40B4-BE49-F238E27FC236}">
                <a16:creationId xmlns:a16="http://schemas.microsoft.com/office/drawing/2014/main" id="{16FA0419-9550-648E-2EFE-D83BAF2668E0}"/>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A0B00900-07AE-1A90-0F46-C0E75F11DD08}"/>
              </a:ext>
            </a:extLst>
          </p:cNvPr>
          <p:cNvSpPr>
            <a:spLocks noGrp="1"/>
          </p:cNvSpPr>
          <p:nvPr>
            <p:ph type="sldNum" sz="quarter" idx="16"/>
          </p:nvPr>
        </p:nvSpPr>
        <p:spPr/>
        <p:txBody>
          <a:bodyPr/>
          <a:lstStyle/>
          <a:p>
            <a:fld id="{521AE3AC-DDCA-45D4-9B2A-A2DBEA872607}" type="slidenum">
              <a:rPr lang="de-DE" smtClean="0"/>
              <a:pPr/>
              <a:t>21</a:t>
            </a:fld>
            <a:endParaRPr lang="de-DE" dirty="0"/>
          </a:p>
        </p:txBody>
      </p:sp>
    </p:spTree>
    <p:extLst>
      <p:ext uri="{BB962C8B-B14F-4D97-AF65-F5344CB8AC3E}">
        <p14:creationId xmlns:p14="http://schemas.microsoft.com/office/powerpoint/2010/main" val="34500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AE23DE-2E0C-2251-6E11-EB1A3D3588C5}"/>
              </a:ext>
            </a:extLst>
          </p:cNvPr>
          <p:cNvSpPr>
            <a:spLocks noGrp="1"/>
          </p:cNvSpPr>
          <p:nvPr>
            <p:ph sz="quarter" idx="22"/>
          </p:nvPr>
        </p:nvSpPr>
        <p:spPr/>
        <p:txBody>
          <a:bodyPr/>
          <a:lstStyle/>
          <a:p>
            <a:pPr>
              <a:spcAft>
                <a:spcPts val="1200"/>
              </a:spcAft>
            </a:pPr>
            <a:endParaRPr lang="de-DE" b="1" dirty="0"/>
          </a:p>
          <a:p>
            <a:pPr>
              <a:spcAft>
                <a:spcPts val="1200"/>
              </a:spcAft>
            </a:pPr>
            <a:r>
              <a:rPr lang="de-DE" dirty="0"/>
              <a:t>Nutzen Sie Beifahrersitz, Rücksitz und  Armaturenbrett NIEMALS als Ablage für ungesicherte Gegenstände!</a:t>
            </a:r>
          </a:p>
          <a:p>
            <a:pPr>
              <a:spcAft>
                <a:spcPts val="1200"/>
              </a:spcAft>
            </a:pPr>
            <a:endParaRPr lang="de-DE" dirty="0"/>
          </a:p>
          <a:p>
            <a:pPr>
              <a:spcAft>
                <a:spcPts val="1200"/>
              </a:spcAft>
            </a:pPr>
            <a:endParaRPr lang="de-DE" dirty="0"/>
          </a:p>
          <a:p>
            <a:r>
              <a:rPr lang="de-DE" dirty="0"/>
              <a:t>Achten Sie auch darauf, dass Warndreieck, Verbandkasten und Warnwesten selbst bei voller Beladung noch gut zu erreichen sind.</a:t>
            </a:r>
          </a:p>
          <a:p>
            <a:endParaRPr lang="de-DE" b="1" dirty="0"/>
          </a:p>
        </p:txBody>
      </p:sp>
      <p:pic>
        <p:nvPicPr>
          <p:cNvPr id="11" name="Bildplatzhalter 10" descr="Ein Bild, das Im Haus, Person enthält.&#10;&#10;Automatisch generierte Beschreibung">
            <a:extLst>
              <a:ext uri="{FF2B5EF4-FFF2-40B4-BE49-F238E27FC236}">
                <a16:creationId xmlns:a16="http://schemas.microsoft.com/office/drawing/2014/main" id="{60DC46E4-FA81-65B7-5F72-490F84C43782}"/>
              </a:ext>
            </a:extLst>
          </p:cNvPr>
          <p:cNvPicPr>
            <a:picLocks noGrp="1" noChangeAspect="1"/>
          </p:cNvPicPr>
          <p:nvPr>
            <p:ph sz="quarter" idx="23"/>
          </p:nvPr>
        </p:nvPicPr>
        <p:blipFill>
          <a:blip r:embed="rId2" cstate="print">
            <a:extLst>
              <a:ext uri="{28A0092B-C50C-407E-A947-70E740481C1C}">
                <a14:useLocalDpi xmlns:a14="http://schemas.microsoft.com/office/drawing/2010/main"/>
              </a:ext>
            </a:extLst>
          </a:blip>
          <a:stretch>
            <a:fillRect/>
          </a:stretch>
        </p:blipFill>
        <p:spPr>
          <a:xfrm>
            <a:off x="6339577" y="1219710"/>
            <a:ext cx="5494337" cy="2151026"/>
          </a:xfrm>
        </p:spPr>
      </p:pic>
      <p:sp>
        <p:nvSpPr>
          <p:cNvPr id="4" name="Fußzeilenplatzhalter 3">
            <a:extLst>
              <a:ext uri="{FF2B5EF4-FFF2-40B4-BE49-F238E27FC236}">
                <a16:creationId xmlns:a16="http://schemas.microsoft.com/office/drawing/2014/main" id="{8BDB7E9F-17FC-2E28-7D42-B791769DE68F}"/>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8A0DF67D-BC16-B9B7-FBD4-1E1A62A86FE2}"/>
              </a:ext>
            </a:extLst>
          </p:cNvPr>
          <p:cNvSpPr>
            <a:spLocks noGrp="1"/>
          </p:cNvSpPr>
          <p:nvPr>
            <p:ph type="sldNum" sz="quarter" idx="25"/>
          </p:nvPr>
        </p:nvSpPr>
        <p:spPr/>
        <p:txBody>
          <a:bodyPr/>
          <a:lstStyle/>
          <a:p>
            <a:fld id="{521AE3AC-DDCA-45D4-9B2A-A2DBEA872607}" type="slidenum">
              <a:rPr lang="de-DE" smtClean="0"/>
              <a:pPr/>
              <a:t>22</a:t>
            </a:fld>
            <a:endParaRPr lang="de-DE" dirty="0"/>
          </a:p>
        </p:txBody>
      </p:sp>
      <p:sp>
        <p:nvSpPr>
          <p:cNvPr id="2" name="Titel 1">
            <a:extLst>
              <a:ext uri="{FF2B5EF4-FFF2-40B4-BE49-F238E27FC236}">
                <a16:creationId xmlns:a16="http://schemas.microsoft.com/office/drawing/2014/main" id="{00F257EC-7A24-2D14-8887-07166D60BA94}"/>
              </a:ext>
            </a:extLst>
          </p:cNvPr>
          <p:cNvSpPr>
            <a:spLocks noGrp="1"/>
          </p:cNvSpPr>
          <p:nvPr>
            <p:ph type="title"/>
          </p:nvPr>
        </p:nvSpPr>
        <p:spPr/>
        <p:txBody>
          <a:bodyPr/>
          <a:lstStyle/>
          <a:p>
            <a:r>
              <a:rPr lang="de-DE" dirty="0"/>
              <a:t>Sichere Fahrt</a:t>
            </a:r>
          </a:p>
        </p:txBody>
      </p:sp>
      <p:sp>
        <p:nvSpPr>
          <p:cNvPr id="7" name="Textplatzhalter 6">
            <a:extLst>
              <a:ext uri="{FF2B5EF4-FFF2-40B4-BE49-F238E27FC236}">
                <a16:creationId xmlns:a16="http://schemas.microsoft.com/office/drawing/2014/main" id="{D2EC00D1-CB56-C01D-098D-E7397F136C8E}"/>
              </a:ext>
            </a:extLst>
          </p:cNvPr>
          <p:cNvSpPr>
            <a:spLocks noGrp="1"/>
          </p:cNvSpPr>
          <p:nvPr>
            <p:ph type="body" sz="quarter" idx="18"/>
          </p:nvPr>
        </p:nvSpPr>
        <p:spPr/>
        <p:txBody>
          <a:bodyPr/>
          <a:lstStyle/>
          <a:p>
            <a:r>
              <a:rPr lang="de-DE" dirty="0"/>
              <a:t>Gegenstände auf Beifahrersitz und Rücksitz</a:t>
            </a:r>
          </a:p>
        </p:txBody>
      </p:sp>
      <p:pic>
        <p:nvPicPr>
          <p:cNvPr id="17" name="Bildplatzhalter 16" descr="Ein Bild, das draußen, Auto, Transport, Van enthält.&#10;&#10;Automatisch generierte Beschreibung">
            <a:extLst>
              <a:ext uri="{FF2B5EF4-FFF2-40B4-BE49-F238E27FC236}">
                <a16:creationId xmlns:a16="http://schemas.microsoft.com/office/drawing/2014/main" id="{A030CCF3-4FC7-52CB-D5DB-2FE1D013782F}"/>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a:stretch>
            <a:fillRect/>
          </a:stretch>
        </p:blipFill>
        <p:spPr>
          <a:xfrm>
            <a:off x="6333089" y="3810596"/>
            <a:ext cx="5575300" cy="2168525"/>
          </a:xfrm>
        </p:spPr>
      </p:pic>
      <p:sp>
        <p:nvSpPr>
          <p:cNvPr id="12" name="Textfeld 11">
            <a:extLst>
              <a:ext uri="{FF2B5EF4-FFF2-40B4-BE49-F238E27FC236}">
                <a16:creationId xmlns:a16="http://schemas.microsoft.com/office/drawing/2014/main" id="{CEE57C7B-B2D4-3DCF-B17E-32C68CAE8E0A}"/>
              </a:ext>
            </a:extLst>
          </p:cNvPr>
          <p:cNvSpPr txBox="1"/>
          <p:nvPr/>
        </p:nvSpPr>
        <p:spPr bwMode="gray">
          <a:xfrm>
            <a:off x="6339577" y="3121096"/>
            <a:ext cx="5568812" cy="713678"/>
          </a:xfrm>
          <a:prstGeom prst="rect">
            <a:avLst/>
          </a:prstGeom>
          <a:noFill/>
          <a:ln w="12700">
            <a:noFill/>
          </a:ln>
        </p:spPr>
        <p:txBody>
          <a:bodyPr vert="horz" wrap="square" lIns="0" tIns="0" rIns="0" bIns="0" rtlCol="0" anchor="t">
            <a:noAutofit/>
          </a:bodyPr>
          <a:lstStyle/>
          <a:p>
            <a:pPr algn="r" defTabSz="914377">
              <a:spcBef>
                <a:spcPts val="400"/>
              </a:spcBef>
              <a:spcAft>
                <a:spcPts val="400"/>
              </a:spcAft>
            </a:pPr>
            <a:r>
              <a:rPr lang="de-DE" sz="1200" dirty="0">
                <a:solidFill>
                  <a:schemeClr val="bg1"/>
                </a:solidFill>
              </a:rPr>
              <a:t> © Blue Jean Images - stock.adobe.com</a:t>
            </a:r>
            <a:endParaRPr lang="de-DE" sz="1200" i="0" u="none" baseline="0" dirty="0">
              <a:solidFill>
                <a:schemeClr val="bg1"/>
              </a:solidFill>
            </a:endParaRPr>
          </a:p>
        </p:txBody>
      </p:sp>
      <p:sp>
        <p:nvSpPr>
          <p:cNvPr id="19" name="Textfeld 18">
            <a:extLst>
              <a:ext uri="{FF2B5EF4-FFF2-40B4-BE49-F238E27FC236}">
                <a16:creationId xmlns:a16="http://schemas.microsoft.com/office/drawing/2014/main" id="{CDCEC050-66BC-F1C6-9DA7-A24297003DC4}"/>
              </a:ext>
            </a:extLst>
          </p:cNvPr>
          <p:cNvSpPr txBox="1"/>
          <p:nvPr/>
        </p:nvSpPr>
        <p:spPr bwMode="gray">
          <a:xfrm>
            <a:off x="6270580" y="5181644"/>
            <a:ext cx="5568812"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200" dirty="0">
                <a:solidFill>
                  <a:schemeClr val="bg1"/>
                </a:solidFill>
              </a:rPr>
              <a:t> © </a:t>
            </a:r>
            <a:r>
              <a:rPr lang="de-DE" sz="1200" dirty="0" err="1">
                <a:solidFill>
                  <a:schemeClr val="bg1"/>
                </a:solidFill>
              </a:rPr>
              <a:t>Africa</a:t>
            </a:r>
            <a:r>
              <a:rPr lang="de-DE" sz="1200" dirty="0">
                <a:solidFill>
                  <a:schemeClr val="bg1"/>
                </a:solidFill>
              </a:rPr>
              <a:t> Studio - stock.adobe.com</a:t>
            </a:r>
            <a:endParaRPr lang="de-DE" sz="1200" i="0" u="none" baseline="0" dirty="0">
              <a:solidFill>
                <a:schemeClr val="bg1"/>
              </a:solidFill>
            </a:endParaRPr>
          </a:p>
        </p:txBody>
      </p:sp>
    </p:spTree>
    <p:extLst>
      <p:ext uri="{BB962C8B-B14F-4D97-AF65-F5344CB8AC3E}">
        <p14:creationId xmlns:p14="http://schemas.microsoft.com/office/powerpoint/2010/main" val="60090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FFEB452-E37D-6D08-AAF2-EACDB9B2238C}"/>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BD26CA3E-7B53-9191-AEFE-11E2DD72B1E3}"/>
              </a:ext>
            </a:extLst>
          </p:cNvPr>
          <p:cNvSpPr>
            <a:spLocks noGrp="1"/>
          </p:cNvSpPr>
          <p:nvPr>
            <p:ph type="sldNum" sz="quarter" idx="11"/>
          </p:nvPr>
        </p:nvSpPr>
        <p:spPr/>
        <p:txBody>
          <a:bodyPr/>
          <a:lstStyle/>
          <a:p>
            <a:fld id="{521AE3AC-DDCA-45D4-9B2A-A2DBEA872607}" type="slidenum">
              <a:rPr lang="de-DE" smtClean="0"/>
              <a:pPr/>
              <a:t>23</a:t>
            </a:fld>
            <a:endParaRPr lang="de-DE" dirty="0"/>
          </a:p>
        </p:txBody>
      </p:sp>
      <p:sp>
        <p:nvSpPr>
          <p:cNvPr id="4" name="Titel 3">
            <a:extLst>
              <a:ext uri="{FF2B5EF4-FFF2-40B4-BE49-F238E27FC236}">
                <a16:creationId xmlns:a16="http://schemas.microsoft.com/office/drawing/2014/main" id="{7C1A438C-2AC3-AAB7-3B6D-187116AB939E}"/>
              </a:ext>
            </a:extLst>
          </p:cNvPr>
          <p:cNvSpPr>
            <a:spLocks noGrp="1"/>
          </p:cNvSpPr>
          <p:nvPr>
            <p:ph type="title"/>
          </p:nvPr>
        </p:nvSpPr>
        <p:spPr/>
        <p:txBody>
          <a:bodyPr/>
          <a:lstStyle/>
          <a:p>
            <a:r>
              <a:rPr lang="de-DE" dirty="0"/>
              <a:t>Abschlussbotschaft</a:t>
            </a:r>
          </a:p>
        </p:txBody>
      </p:sp>
      <p:sp>
        <p:nvSpPr>
          <p:cNvPr id="5" name="Textplatzhalter 4">
            <a:extLst>
              <a:ext uri="{FF2B5EF4-FFF2-40B4-BE49-F238E27FC236}">
                <a16:creationId xmlns:a16="http://schemas.microsoft.com/office/drawing/2014/main" id="{5E8CD9CB-338C-8246-1D30-BA21CBF553E3}"/>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6C504407-9531-981B-D300-53C76692C8FE}"/>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D6C799C1-5CCF-DF03-5ED0-05DC6A54EF09}"/>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C81ADA98-8202-279C-FDF8-3E0BBFD20457}"/>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8D9D9F1B-7AC6-2CE1-30F0-3B61440CBC99}"/>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583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DF5B54-3D21-9E2F-9A0A-9B493DAC5F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D9985A31-B788-63D5-106A-D1EC268108C7}"/>
              </a:ext>
            </a:extLst>
          </p:cNvPr>
          <p:cNvSpPr>
            <a:spLocks noGrp="1"/>
          </p:cNvSpPr>
          <p:nvPr>
            <p:ph type="sldNum" sz="quarter" idx="11"/>
          </p:nvPr>
        </p:nvSpPr>
        <p:spPr/>
        <p:txBody>
          <a:bodyPr/>
          <a:lstStyle/>
          <a:p>
            <a:fld id="{521AE3AC-DDCA-45D4-9B2A-A2DBEA872607}" type="slidenum">
              <a:rPr lang="de-DE" smtClean="0"/>
              <a:pPr/>
              <a:t>24</a:t>
            </a:fld>
            <a:endParaRPr lang="de-DE" dirty="0"/>
          </a:p>
        </p:txBody>
      </p:sp>
    </p:spTree>
    <p:extLst>
      <p:ext uri="{BB962C8B-B14F-4D97-AF65-F5344CB8AC3E}">
        <p14:creationId xmlns:p14="http://schemas.microsoft.com/office/powerpoint/2010/main" val="254720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0895E-EBF4-31D1-9102-967A5260C854}"/>
              </a:ext>
            </a:extLst>
          </p:cNvPr>
          <p:cNvSpPr>
            <a:spLocks noGrp="1"/>
          </p:cNvSpPr>
          <p:nvPr>
            <p:ph type="title"/>
          </p:nvPr>
        </p:nvSpPr>
        <p:spPr/>
        <p:txBody>
          <a:bodyPr/>
          <a:lstStyle/>
          <a:p>
            <a:r>
              <a:rPr lang="de-DE" dirty="0"/>
              <a:t>Einstieg</a:t>
            </a:r>
            <a:br>
              <a:rPr lang="de-DE" dirty="0"/>
            </a:br>
            <a:endParaRPr lang="de-DE" dirty="0"/>
          </a:p>
        </p:txBody>
      </p:sp>
      <p:sp>
        <p:nvSpPr>
          <p:cNvPr id="3" name="Textplatzhalter 2">
            <a:extLst>
              <a:ext uri="{FF2B5EF4-FFF2-40B4-BE49-F238E27FC236}">
                <a16:creationId xmlns:a16="http://schemas.microsoft.com/office/drawing/2014/main" id="{D4967346-8A46-85BA-E134-E8BC0D59FD0C}"/>
              </a:ext>
            </a:extLst>
          </p:cNvPr>
          <p:cNvSpPr>
            <a:spLocks noGrp="1"/>
          </p:cNvSpPr>
          <p:nvPr>
            <p:ph type="body" sz="quarter" idx="18"/>
          </p:nvPr>
        </p:nvSpPr>
        <p:spPr/>
        <p:txBody>
          <a:bodyPr/>
          <a:lstStyle/>
          <a:p>
            <a:r>
              <a:rPr lang="de-DE" dirty="0"/>
              <a:t>01</a:t>
            </a:r>
          </a:p>
        </p:txBody>
      </p:sp>
      <p:sp>
        <p:nvSpPr>
          <p:cNvPr id="4" name="Fußzeilenplatzhalter 3">
            <a:extLst>
              <a:ext uri="{FF2B5EF4-FFF2-40B4-BE49-F238E27FC236}">
                <a16:creationId xmlns:a16="http://schemas.microsoft.com/office/drawing/2014/main" id="{8E481874-85AC-5F6F-2883-741426745B99}"/>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34702B48-59C3-FEB3-BADF-BE9630E5393A}"/>
              </a:ext>
            </a:extLst>
          </p:cNvPr>
          <p:cNvSpPr>
            <a:spLocks noGrp="1"/>
          </p:cNvSpPr>
          <p:nvPr>
            <p:ph type="sldNum" sz="quarter" idx="16"/>
          </p:nvPr>
        </p:nvSpPr>
        <p:spPr/>
        <p:txBody>
          <a:bodyPr/>
          <a:lstStyle/>
          <a:p>
            <a:fld id="{521AE3AC-DDCA-45D4-9B2A-A2DBEA872607}" type="slidenum">
              <a:rPr lang="de-DE" smtClean="0"/>
              <a:pPr/>
              <a:t>3</a:t>
            </a:fld>
            <a:endParaRPr lang="de-DE" dirty="0"/>
          </a:p>
        </p:txBody>
      </p:sp>
    </p:spTree>
    <p:extLst>
      <p:ext uri="{BB962C8B-B14F-4D97-AF65-F5344CB8AC3E}">
        <p14:creationId xmlns:p14="http://schemas.microsoft.com/office/powerpoint/2010/main" val="111775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descr="Ein Bild, das Achterbahn, Himmel, Fahrt, Farm enthält.&#10;&#10;Automatisch generierte Beschreibung">
            <a:extLst>
              <a:ext uri="{FF2B5EF4-FFF2-40B4-BE49-F238E27FC236}">
                <a16:creationId xmlns:a16="http://schemas.microsoft.com/office/drawing/2014/main" id="{26E36D2D-7883-FFCE-D96E-DD2AB217EE93}"/>
              </a:ext>
            </a:extLst>
          </p:cNvPr>
          <p:cNvPicPr>
            <a:picLocks noGrp="1" noChangeAspect="1"/>
          </p:cNvPicPr>
          <p:nvPr>
            <p:ph sz="quarter" idx="22"/>
          </p:nvPr>
        </p:nvPicPr>
        <p:blipFill>
          <a:blip r:embed="rId3" cstate="print">
            <a:extLst>
              <a:ext uri="{28A0092B-C50C-407E-A947-70E740481C1C}">
                <a14:useLocalDpi xmlns:a14="http://schemas.microsoft.com/office/drawing/2010/main"/>
              </a:ext>
            </a:extLst>
          </a:blip>
          <a:stretch>
            <a:fillRect/>
          </a:stretch>
        </p:blipFill>
        <p:spPr>
          <a:xfrm>
            <a:off x="527050" y="2016390"/>
            <a:ext cx="5497513" cy="3665008"/>
          </a:xfrm>
        </p:spPr>
      </p:pic>
      <p:sp>
        <p:nvSpPr>
          <p:cNvPr id="14" name="Inhaltsplatzhalter 13">
            <a:extLst>
              <a:ext uri="{FF2B5EF4-FFF2-40B4-BE49-F238E27FC236}">
                <a16:creationId xmlns:a16="http://schemas.microsoft.com/office/drawing/2014/main" id="{042CEF86-6D8A-E609-71A5-27C1398EBDF8}"/>
              </a:ext>
            </a:extLst>
          </p:cNvPr>
          <p:cNvSpPr>
            <a:spLocks noGrp="1"/>
          </p:cNvSpPr>
          <p:nvPr>
            <p:ph sz="quarter" idx="23"/>
          </p:nvPr>
        </p:nvSpPr>
        <p:spPr/>
        <p:txBody>
          <a:bodyPr anchor="ctr"/>
          <a:lstStyle/>
          <a:p>
            <a:pPr algn="ctr"/>
            <a:r>
              <a:rPr lang="de-DE" sz="2800" dirty="0"/>
              <a:t>Wenn Sie Ihr Fahrzeug beschleunigen, abbremsen oder Kurven fahren, </a:t>
            </a:r>
            <a:br>
              <a:rPr lang="de-DE" sz="2800" dirty="0"/>
            </a:br>
            <a:r>
              <a:rPr lang="de-DE" sz="2800" dirty="0"/>
              <a:t>ist das für Ihre Ladung die reinste Achterbahnfahrt!</a:t>
            </a:r>
          </a:p>
        </p:txBody>
      </p:sp>
      <p:sp>
        <p:nvSpPr>
          <p:cNvPr id="4" name="Fußzeilenplatzhalter 3">
            <a:extLst>
              <a:ext uri="{FF2B5EF4-FFF2-40B4-BE49-F238E27FC236}">
                <a16:creationId xmlns:a16="http://schemas.microsoft.com/office/drawing/2014/main" id="{86F66B4E-D510-09B2-FCF2-D37B12551D76}"/>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93A905FE-5375-6325-C003-F5233729298A}"/>
              </a:ext>
            </a:extLst>
          </p:cNvPr>
          <p:cNvSpPr>
            <a:spLocks noGrp="1"/>
          </p:cNvSpPr>
          <p:nvPr>
            <p:ph type="sldNum" sz="quarter" idx="25"/>
          </p:nvPr>
        </p:nvSpPr>
        <p:spPr/>
        <p:txBody>
          <a:bodyPr/>
          <a:lstStyle/>
          <a:p>
            <a:fld id="{521AE3AC-DDCA-45D4-9B2A-A2DBEA872607}" type="slidenum">
              <a:rPr lang="de-DE" smtClean="0"/>
              <a:pPr/>
              <a:t>4</a:t>
            </a:fld>
            <a:endParaRPr lang="de-DE" dirty="0"/>
          </a:p>
        </p:txBody>
      </p:sp>
      <p:sp>
        <p:nvSpPr>
          <p:cNvPr id="6" name="Titel 5">
            <a:extLst>
              <a:ext uri="{FF2B5EF4-FFF2-40B4-BE49-F238E27FC236}">
                <a16:creationId xmlns:a16="http://schemas.microsoft.com/office/drawing/2014/main" id="{EA2A1CED-AF7A-AFF6-BD8D-4A2133B223D1}"/>
              </a:ext>
            </a:extLst>
          </p:cNvPr>
          <p:cNvSpPr>
            <a:spLocks noGrp="1"/>
          </p:cNvSpPr>
          <p:nvPr>
            <p:ph type="title"/>
          </p:nvPr>
        </p:nvSpPr>
        <p:spPr/>
        <p:txBody>
          <a:bodyPr/>
          <a:lstStyle/>
          <a:p>
            <a:r>
              <a:rPr lang="de-DE" dirty="0"/>
              <a:t>Erinnern Sie sich an Ihre letzte Achterbahnfahrt?</a:t>
            </a:r>
          </a:p>
        </p:txBody>
      </p:sp>
      <p:sp>
        <p:nvSpPr>
          <p:cNvPr id="2" name="Textplatzhalter 1">
            <a:extLst>
              <a:ext uri="{FF2B5EF4-FFF2-40B4-BE49-F238E27FC236}">
                <a16:creationId xmlns:a16="http://schemas.microsoft.com/office/drawing/2014/main" id="{0A5E1A82-8A11-0ECE-AC5C-7F94BF0E6DE4}"/>
              </a:ext>
            </a:extLst>
          </p:cNvPr>
          <p:cNvSpPr>
            <a:spLocks noGrp="1"/>
          </p:cNvSpPr>
          <p:nvPr>
            <p:ph type="body" sz="quarter" idx="18"/>
          </p:nvPr>
        </p:nvSpPr>
        <p:spPr/>
        <p:txBody>
          <a:bodyPr/>
          <a:lstStyle/>
          <a:p>
            <a:endParaRPr lang="de-DE"/>
          </a:p>
        </p:txBody>
      </p:sp>
      <p:sp>
        <p:nvSpPr>
          <p:cNvPr id="11" name="Textfeld 10">
            <a:extLst>
              <a:ext uri="{FF2B5EF4-FFF2-40B4-BE49-F238E27FC236}">
                <a16:creationId xmlns:a16="http://schemas.microsoft.com/office/drawing/2014/main" id="{5EF1EDFD-5BB7-80F9-C1CA-B4F8DFECAE5E}"/>
              </a:ext>
            </a:extLst>
          </p:cNvPr>
          <p:cNvSpPr txBox="1"/>
          <p:nvPr/>
        </p:nvSpPr>
        <p:spPr bwMode="gray">
          <a:xfrm>
            <a:off x="1613337" y="4903260"/>
            <a:ext cx="4309353"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200" dirty="0">
                <a:solidFill>
                  <a:schemeClr val="bg1"/>
                </a:solidFill>
              </a:rPr>
              <a:t> © Digitalpress - stock.adobe.com</a:t>
            </a:r>
            <a:endParaRPr lang="de-DE" sz="1200" i="0" u="none" baseline="0" dirty="0">
              <a:solidFill>
                <a:schemeClr val="bg1"/>
              </a:solidFill>
            </a:endParaRPr>
          </a:p>
        </p:txBody>
      </p:sp>
    </p:spTree>
    <p:extLst>
      <p:ext uri="{BB962C8B-B14F-4D97-AF65-F5344CB8AC3E}">
        <p14:creationId xmlns:p14="http://schemas.microsoft.com/office/powerpoint/2010/main" val="183733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2A1CED-AF7A-AFF6-BD8D-4A2133B223D1}"/>
              </a:ext>
            </a:extLst>
          </p:cNvPr>
          <p:cNvSpPr>
            <a:spLocks noGrp="1"/>
          </p:cNvSpPr>
          <p:nvPr>
            <p:ph type="title"/>
          </p:nvPr>
        </p:nvSpPr>
        <p:spPr/>
        <p:txBody>
          <a:bodyPr/>
          <a:lstStyle/>
          <a:p>
            <a:r>
              <a:rPr lang="de-DE" dirty="0"/>
              <a:t>Ladungssicherung bei Jeder Fahrt</a:t>
            </a:r>
          </a:p>
        </p:txBody>
      </p:sp>
      <p:sp>
        <p:nvSpPr>
          <p:cNvPr id="3" name="Inhaltsplatzhalter 2">
            <a:extLst>
              <a:ext uri="{FF2B5EF4-FFF2-40B4-BE49-F238E27FC236}">
                <a16:creationId xmlns:a16="http://schemas.microsoft.com/office/drawing/2014/main" id="{CB08C170-D221-9A8E-98F5-31F2A25328A7}"/>
              </a:ext>
            </a:extLst>
          </p:cNvPr>
          <p:cNvSpPr>
            <a:spLocks noGrp="1"/>
          </p:cNvSpPr>
          <p:nvPr>
            <p:ph sz="quarter" idx="19"/>
          </p:nvPr>
        </p:nvSpPr>
        <p:spPr/>
        <p:txBody>
          <a:bodyPr vert="horz" lIns="0" tIns="0" rIns="0" bIns="0" rtlCol="0" anchor="t">
            <a:noAutofit/>
          </a:bodyPr>
          <a:lstStyle/>
          <a:p>
            <a:r>
              <a:rPr lang="de-DE" dirty="0"/>
              <a:t>Eine gute Ladungssicherung ist wichtig,</a:t>
            </a:r>
          </a:p>
          <a:p>
            <a:pPr marL="342900" indent="-342900">
              <a:buFont typeface="Symbol" panose="05050102010706020507" pitchFamily="18" charset="2"/>
              <a:buChar char="-"/>
            </a:pPr>
            <a:r>
              <a:rPr lang="de-DE" dirty="0"/>
              <a:t>um </a:t>
            </a:r>
            <a:r>
              <a:rPr lang="de-DE" b="1" dirty="0"/>
              <a:t>Unfälle zu vermeiden </a:t>
            </a:r>
            <a:r>
              <a:rPr lang="de-DE" dirty="0"/>
              <a:t>und die Verkehrssicherheit zu gewährleisten,</a:t>
            </a:r>
          </a:p>
          <a:p>
            <a:pPr marL="342900" indent="-342900">
              <a:buFont typeface="Symbol" panose="05050102010706020507" pitchFamily="18" charset="2"/>
              <a:buChar char="-"/>
            </a:pPr>
            <a:r>
              <a:rPr lang="de-DE" dirty="0">
                <a:latin typeface="Calibri"/>
                <a:cs typeface="Calibri"/>
              </a:rPr>
              <a:t>um zu verhindern, dass die </a:t>
            </a:r>
            <a:r>
              <a:rPr lang="de-DE" b="1" dirty="0">
                <a:latin typeface="Calibri"/>
                <a:cs typeface="Calibri"/>
              </a:rPr>
              <a:t>Ladung</a:t>
            </a:r>
            <a:r>
              <a:rPr lang="de-DE" dirty="0">
                <a:latin typeface="Calibri"/>
                <a:cs typeface="Calibri"/>
              </a:rPr>
              <a:t> während des Transports </a:t>
            </a:r>
            <a:r>
              <a:rPr lang="de-DE" b="1" dirty="0">
                <a:latin typeface="Calibri"/>
                <a:cs typeface="Calibri"/>
              </a:rPr>
              <a:t>beschädigt wird, </a:t>
            </a:r>
            <a:r>
              <a:rPr lang="de-DE" dirty="0">
                <a:latin typeface="Calibri"/>
                <a:cs typeface="Calibri"/>
              </a:rPr>
              <a:t>und</a:t>
            </a:r>
          </a:p>
          <a:p>
            <a:pPr marL="342900" indent="-342900">
              <a:buFont typeface="Symbol" panose="05050102010706020507" pitchFamily="18" charset="2"/>
              <a:buChar char="-"/>
            </a:pPr>
            <a:r>
              <a:rPr lang="de-DE" dirty="0"/>
              <a:t>um Sie vor </a:t>
            </a:r>
            <a:r>
              <a:rPr lang="de-DE" b="1" dirty="0"/>
              <a:t>Bußgelder oder Strafen </a:t>
            </a:r>
            <a:r>
              <a:rPr lang="de-DE" dirty="0"/>
              <a:t>für Verstöße gegen die geltenden Vorschriften zu schützen.</a:t>
            </a:r>
          </a:p>
          <a:p>
            <a:endParaRPr lang="de-DE" dirty="0"/>
          </a:p>
          <a:p>
            <a:r>
              <a:rPr lang="de-DE" b="1" dirty="0"/>
              <a:t>Denn: Als Fahrer eines Fahrzeugs sind Sie laut Straßenverkehrsordnung persönlich für die Ladungssicherung verantwortlich.</a:t>
            </a:r>
          </a:p>
        </p:txBody>
      </p:sp>
      <p:sp>
        <p:nvSpPr>
          <p:cNvPr id="4" name="Fußzeilenplatzhalter 3">
            <a:extLst>
              <a:ext uri="{FF2B5EF4-FFF2-40B4-BE49-F238E27FC236}">
                <a16:creationId xmlns:a16="http://schemas.microsoft.com/office/drawing/2014/main" id="{86F66B4E-D510-09B2-FCF2-D37B12551D7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93A905FE-5375-6325-C003-F5233729298A}"/>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2" name="Textplatzhalter 1">
            <a:extLst>
              <a:ext uri="{FF2B5EF4-FFF2-40B4-BE49-F238E27FC236}">
                <a16:creationId xmlns:a16="http://schemas.microsoft.com/office/drawing/2014/main" id="{A1E47216-AABC-E58A-5A3F-F602AE728F94}"/>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4845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A8DC8-2538-DB04-8E71-8F32EF81B4A2}"/>
              </a:ext>
            </a:extLst>
          </p:cNvPr>
          <p:cNvSpPr>
            <a:spLocks noGrp="1"/>
          </p:cNvSpPr>
          <p:nvPr>
            <p:ph type="title"/>
          </p:nvPr>
        </p:nvSpPr>
        <p:spPr/>
        <p:txBody>
          <a:bodyPr/>
          <a:lstStyle/>
          <a:p>
            <a:r>
              <a:rPr lang="de-DE" dirty="0"/>
              <a:t>Rechtliche Grundlagen der Ladungssicherung</a:t>
            </a:r>
          </a:p>
        </p:txBody>
      </p:sp>
      <p:sp>
        <p:nvSpPr>
          <p:cNvPr id="3" name="Inhaltsplatzhalter 2">
            <a:extLst>
              <a:ext uri="{FF2B5EF4-FFF2-40B4-BE49-F238E27FC236}">
                <a16:creationId xmlns:a16="http://schemas.microsoft.com/office/drawing/2014/main" id="{CA002AE5-67EB-E3DA-D525-57803DC8D3EE}"/>
              </a:ext>
            </a:extLst>
          </p:cNvPr>
          <p:cNvSpPr>
            <a:spLocks noGrp="1"/>
          </p:cNvSpPr>
          <p:nvPr>
            <p:ph sz="quarter" idx="19"/>
          </p:nvPr>
        </p:nvSpPr>
        <p:spPr/>
        <p:txBody>
          <a:bodyPr vert="horz" lIns="0" tIns="0" rIns="0" bIns="0" rtlCol="0" anchor="t">
            <a:noAutofit/>
          </a:bodyPr>
          <a:lstStyle/>
          <a:p>
            <a:r>
              <a:rPr lang="de-DE" dirty="0"/>
              <a:t>Die </a:t>
            </a:r>
            <a:r>
              <a:rPr lang="de-DE" b="1" dirty="0"/>
              <a:t>Straßenverkehrsordnung (StVO) </a:t>
            </a:r>
            <a:r>
              <a:rPr lang="de-DE" dirty="0"/>
              <a:t>regelt, was bei der Beladung von Fahrzeugen zu beachten ist. </a:t>
            </a:r>
          </a:p>
          <a:p>
            <a:pPr marL="342900" indent="-342900">
              <a:buFont typeface="Symbol" panose="05050102010706020507" pitchFamily="18" charset="2"/>
              <a:buChar char="-"/>
            </a:pPr>
            <a:r>
              <a:rPr lang="de-DE" dirty="0"/>
              <a:t>§ 22 StVO: Wer ein Fahrzeug belädt, muss dafür sorgen, dass die Ladung so verstaut und gesichert ist, dass sie selbst bei Vollbremsung oder plötzlicher Ausweichbewegung nicht verrutschen, umfallen oder herabfallen kann.</a:t>
            </a:r>
          </a:p>
          <a:p>
            <a:pPr marL="342900" indent="-342900">
              <a:spcAft>
                <a:spcPts val="1200"/>
              </a:spcAft>
              <a:buFont typeface="Symbol" panose="05050102010706020507" pitchFamily="18" charset="2"/>
              <a:buChar char="-"/>
            </a:pPr>
            <a:r>
              <a:rPr lang="de-DE" dirty="0"/>
              <a:t>§ 23 Abs. 1 StVO: Der FAHRER muss dafür sorgen, dass das Fahrzeug sowie die Ladung vorschriftsmäßig sind und die Verkehrssicherheit des Fahrzeugs durch die Ladung nicht leidet.</a:t>
            </a:r>
          </a:p>
          <a:p>
            <a:r>
              <a:rPr lang="de-DE" b="1" dirty="0">
                <a:latin typeface="Calibri"/>
                <a:cs typeface="Calibri"/>
              </a:rPr>
              <a:t>Unfallverhütungsvorschrift DGUV-V 70 „Fahrzeuge“:</a:t>
            </a:r>
            <a:r>
              <a:rPr lang="de-DE" dirty="0">
                <a:latin typeface="Calibri"/>
                <a:cs typeface="Calibri"/>
              </a:rPr>
              <a:t> Der Schutz von (versicherten) Personen steht im Mittelpunkt. Ladung ist so zu verstauen und bei Bedarf zu sichern, dass bei üblichen Verkehrsbedingungen eine Gefährdung von Personen ausgeschlossen ist.</a:t>
            </a:r>
          </a:p>
          <a:p>
            <a:endParaRPr lang="de-DE" dirty="0"/>
          </a:p>
        </p:txBody>
      </p:sp>
      <p:sp>
        <p:nvSpPr>
          <p:cNvPr id="4" name="Fußzeilenplatzhalter 3">
            <a:extLst>
              <a:ext uri="{FF2B5EF4-FFF2-40B4-BE49-F238E27FC236}">
                <a16:creationId xmlns:a16="http://schemas.microsoft.com/office/drawing/2014/main" id="{76E5616E-30CF-DBF2-0D22-2338E0DAF6B5}"/>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2E54B780-3000-B27D-091F-CF4C3D0315E9}"/>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7" name="Textplatzhalter 6">
            <a:extLst>
              <a:ext uri="{FF2B5EF4-FFF2-40B4-BE49-F238E27FC236}">
                <a16:creationId xmlns:a16="http://schemas.microsoft.com/office/drawing/2014/main" id="{C879A9D4-99C7-0748-8B6F-98AF211E4A8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99079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0895E-EBF4-31D1-9102-967A5260C854}"/>
              </a:ext>
            </a:extLst>
          </p:cNvPr>
          <p:cNvSpPr>
            <a:spLocks noGrp="1"/>
          </p:cNvSpPr>
          <p:nvPr>
            <p:ph type="title"/>
          </p:nvPr>
        </p:nvSpPr>
        <p:spPr/>
        <p:txBody>
          <a:bodyPr/>
          <a:lstStyle/>
          <a:p>
            <a:r>
              <a:rPr lang="de-DE" dirty="0"/>
              <a:t>Auf die Ladung wirken Kräfte</a:t>
            </a:r>
            <a:br>
              <a:rPr lang="de-DE" dirty="0"/>
            </a:br>
            <a:endParaRPr lang="de-DE" dirty="0"/>
          </a:p>
        </p:txBody>
      </p:sp>
      <p:sp>
        <p:nvSpPr>
          <p:cNvPr id="3" name="Textplatzhalter 2">
            <a:extLst>
              <a:ext uri="{FF2B5EF4-FFF2-40B4-BE49-F238E27FC236}">
                <a16:creationId xmlns:a16="http://schemas.microsoft.com/office/drawing/2014/main" id="{D4967346-8A46-85BA-E134-E8BC0D59FD0C}"/>
              </a:ext>
            </a:extLst>
          </p:cNvPr>
          <p:cNvSpPr>
            <a:spLocks noGrp="1"/>
          </p:cNvSpPr>
          <p:nvPr>
            <p:ph type="body" sz="quarter" idx="18"/>
          </p:nvPr>
        </p:nvSpPr>
        <p:spPr/>
        <p:txBody>
          <a:bodyPr/>
          <a:lstStyle/>
          <a:p>
            <a:r>
              <a:rPr lang="de-DE" dirty="0"/>
              <a:t>02</a:t>
            </a:r>
          </a:p>
        </p:txBody>
      </p:sp>
      <p:sp>
        <p:nvSpPr>
          <p:cNvPr id="4" name="Fußzeilenplatzhalter 3">
            <a:extLst>
              <a:ext uri="{FF2B5EF4-FFF2-40B4-BE49-F238E27FC236}">
                <a16:creationId xmlns:a16="http://schemas.microsoft.com/office/drawing/2014/main" id="{8E481874-85AC-5F6F-2883-741426745B99}"/>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34702B48-59C3-FEB3-BADF-BE9630E5393A}"/>
              </a:ext>
            </a:extLst>
          </p:cNvPr>
          <p:cNvSpPr>
            <a:spLocks noGrp="1"/>
          </p:cNvSpPr>
          <p:nvPr>
            <p:ph type="sldNum" sz="quarter" idx="16"/>
          </p:nvPr>
        </p:nvSpPr>
        <p:spPr/>
        <p:txBody>
          <a:bodyPr/>
          <a:lstStyle/>
          <a:p>
            <a:fld id="{521AE3AC-DDCA-45D4-9B2A-A2DBEA872607}" type="slidenum">
              <a:rPr lang="de-DE" smtClean="0"/>
              <a:pPr/>
              <a:t>7</a:t>
            </a:fld>
            <a:endParaRPr lang="de-DE" dirty="0"/>
          </a:p>
        </p:txBody>
      </p:sp>
    </p:spTree>
    <p:extLst>
      <p:ext uri="{BB962C8B-B14F-4D97-AF65-F5344CB8AC3E}">
        <p14:creationId xmlns:p14="http://schemas.microsoft.com/office/powerpoint/2010/main" val="306285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2A1CED-AF7A-AFF6-BD8D-4A2133B223D1}"/>
              </a:ext>
            </a:extLst>
          </p:cNvPr>
          <p:cNvSpPr>
            <a:spLocks noGrp="1"/>
          </p:cNvSpPr>
          <p:nvPr>
            <p:ph type="title"/>
          </p:nvPr>
        </p:nvSpPr>
        <p:spPr/>
        <p:txBody>
          <a:bodyPr/>
          <a:lstStyle/>
          <a:p>
            <a:r>
              <a:rPr lang="de-DE" dirty="0"/>
              <a:t>Während der Fahrt wirken enorme Kräfte auf die Ladung</a:t>
            </a:r>
          </a:p>
        </p:txBody>
      </p:sp>
      <p:sp>
        <p:nvSpPr>
          <p:cNvPr id="7" name="Textplatzhalter 6">
            <a:extLst>
              <a:ext uri="{FF2B5EF4-FFF2-40B4-BE49-F238E27FC236}">
                <a16:creationId xmlns:a16="http://schemas.microsoft.com/office/drawing/2014/main" id="{730392AD-7560-BE2B-5DC6-1696FAE8B993}"/>
              </a:ext>
            </a:extLst>
          </p:cNvPr>
          <p:cNvSpPr>
            <a:spLocks noGrp="1"/>
          </p:cNvSpPr>
          <p:nvPr>
            <p:ph type="body" sz="quarter" idx="18"/>
          </p:nvPr>
        </p:nvSpPr>
        <p:spPr/>
        <p:txBody>
          <a:bodyPr/>
          <a:lstStyle/>
          <a:p>
            <a:r>
              <a:rPr lang="de-DE" dirty="0"/>
              <a:t>Beschleunigen, bremsen, Kurven fahren</a:t>
            </a:r>
          </a:p>
        </p:txBody>
      </p:sp>
      <p:pic>
        <p:nvPicPr>
          <p:cNvPr id="15" name="Inhaltsplatzhalter 10" descr="Ein Bild, das Diagramm enthält.&#10;&#10;Automatisch generierte Beschreibung">
            <a:extLst>
              <a:ext uri="{FF2B5EF4-FFF2-40B4-BE49-F238E27FC236}">
                <a16:creationId xmlns:a16="http://schemas.microsoft.com/office/drawing/2014/main" id="{509980BE-8E6F-B2B6-F541-C14AF98F6B88}"/>
              </a:ext>
            </a:extLst>
          </p:cNvPr>
          <p:cNvPicPr>
            <a:picLocks noGrp="1" noChangeAspect="1"/>
          </p:cNvPicPr>
          <p:nvPr>
            <p:ph sz="quarter" idx="19"/>
          </p:nvPr>
        </p:nvPicPr>
        <p:blipFill>
          <a:blip r:embed="rId2" cstate="print">
            <a:extLst>
              <a:ext uri="{28A0092B-C50C-407E-A947-70E740481C1C}">
                <a14:useLocalDpi xmlns:a14="http://schemas.microsoft.com/office/drawing/2010/main"/>
              </a:ext>
            </a:extLst>
          </a:blip>
          <a:stretch>
            <a:fillRect/>
          </a:stretch>
        </p:blipFill>
        <p:spPr>
          <a:xfrm>
            <a:off x="528450" y="1864230"/>
            <a:ext cx="5494713" cy="3969327"/>
          </a:xfrm>
        </p:spPr>
      </p:pic>
      <p:sp>
        <p:nvSpPr>
          <p:cNvPr id="4" name="Fußzeilenplatzhalter 3">
            <a:extLst>
              <a:ext uri="{FF2B5EF4-FFF2-40B4-BE49-F238E27FC236}">
                <a16:creationId xmlns:a16="http://schemas.microsoft.com/office/drawing/2014/main" id="{86F66B4E-D510-09B2-FCF2-D37B12551D7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93A905FE-5375-6325-C003-F5233729298A}"/>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14" name="Inhaltsplatzhalter 13">
            <a:extLst>
              <a:ext uri="{FF2B5EF4-FFF2-40B4-BE49-F238E27FC236}">
                <a16:creationId xmlns:a16="http://schemas.microsoft.com/office/drawing/2014/main" id="{042CEF86-6D8A-E609-71A5-27C1398EBDF8}"/>
              </a:ext>
            </a:extLst>
          </p:cNvPr>
          <p:cNvSpPr>
            <a:spLocks noGrp="1"/>
          </p:cNvSpPr>
          <p:nvPr>
            <p:ph sz="quarter" idx="22"/>
          </p:nvPr>
        </p:nvSpPr>
        <p:spPr/>
        <p:txBody>
          <a:bodyPr anchor="ctr"/>
          <a:lstStyle/>
          <a:p>
            <a:r>
              <a:rPr lang="de-DE" dirty="0"/>
              <a:t>Bei </a:t>
            </a:r>
            <a:r>
              <a:rPr lang="de-DE" b="1" dirty="0"/>
              <a:t>gleichbleibender Geschwindigkeit </a:t>
            </a:r>
            <a:r>
              <a:rPr lang="de-DE" dirty="0"/>
              <a:t>in Geradeausfahrt wirken </a:t>
            </a:r>
            <a:r>
              <a:rPr lang="de-DE" b="1" dirty="0"/>
              <a:t>keine Kräfte </a:t>
            </a:r>
            <a:r>
              <a:rPr lang="de-DE" dirty="0"/>
              <a:t>auf die Ladung. </a:t>
            </a:r>
          </a:p>
          <a:p>
            <a:r>
              <a:rPr lang="de-DE" dirty="0">
                <a:latin typeface="Calibri"/>
                <a:cs typeface="Calibri"/>
              </a:rPr>
              <a:t>Treten jedoch </a:t>
            </a:r>
            <a:r>
              <a:rPr lang="de-DE" b="1" dirty="0">
                <a:latin typeface="Calibri"/>
                <a:cs typeface="Calibri"/>
              </a:rPr>
              <a:t>Beschleunigungen</a:t>
            </a:r>
            <a:r>
              <a:rPr lang="de-DE" dirty="0">
                <a:latin typeface="Calibri"/>
                <a:cs typeface="Calibri"/>
              </a:rPr>
              <a:t> auf, wie z. B. bei Bremsvorgängen, Kurvenfahrten, Erhöhung der Geschwindigkeit, aber auch bei Überfahren von Unebenheiten der Fahrbahndecke, wirken auf die Ladung Kräfte, die ein </a:t>
            </a:r>
            <a:r>
              <a:rPr lang="de-DE" b="1" dirty="0">
                <a:latin typeface="Calibri"/>
                <a:cs typeface="Calibri"/>
              </a:rPr>
              <a:t>Verrutschen der Ladung </a:t>
            </a:r>
            <a:r>
              <a:rPr lang="de-DE" dirty="0">
                <a:latin typeface="Calibri"/>
                <a:cs typeface="Calibri"/>
              </a:rPr>
              <a:t>bewirken können. </a:t>
            </a:r>
            <a:endParaRPr lang="de-DE" dirty="0">
              <a:cs typeface="Calibri"/>
            </a:endParaRPr>
          </a:p>
        </p:txBody>
      </p:sp>
      <p:sp>
        <p:nvSpPr>
          <p:cNvPr id="12" name="Textfeld 11">
            <a:extLst>
              <a:ext uri="{FF2B5EF4-FFF2-40B4-BE49-F238E27FC236}">
                <a16:creationId xmlns:a16="http://schemas.microsoft.com/office/drawing/2014/main" id="{7DBF5178-108B-9A06-4A58-8A7989AC1868}"/>
              </a:ext>
            </a:extLst>
          </p:cNvPr>
          <p:cNvSpPr txBox="1"/>
          <p:nvPr/>
        </p:nvSpPr>
        <p:spPr bwMode="gray">
          <a:xfrm>
            <a:off x="623194" y="5766992"/>
            <a:ext cx="5298874" cy="293136"/>
          </a:xfrm>
          <a:prstGeom prst="rect">
            <a:avLst/>
          </a:prstGeom>
          <a:noFill/>
          <a:ln w="12700">
            <a:noFill/>
          </a:ln>
        </p:spPr>
        <p:txBody>
          <a:bodyPr vert="horz" wrap="square" lIns="0" tIns="0" rIns="0" bIns="0" rtlCol="0">
            <a:noAutofit/>
          </a:bodyPr>
          <a:lstStyle/>
          <a:p>
            <a:pPr algn="ctr" defTabSz="914377" rtl="0" eaLnBrk="1" fontAlgn="auto" hangingPunct="1">
              <a:lnSpc>
                <a:spcPct val="100000"/>
              </a:lnSpc>
              <a:spcBef>
                <a:spcPts val="400"/>
              </a:spcBef>
              <a:spcAft>
                <a:spcPts val="400"/>
              </a:spcAft>
              <a:buNone/>
            </a:pPr>
            <a:r>
              <a:rPr lang="de-DE" sz="1600" b="0" i="0" u="none" baseline="0" dirty="0">
                <a:solidFill>
                  <a:schemeClr val="tx2"/>
                </a:solidFill>
              </a:rPr>
              <a:t>G = </a:t>
            </a:r>
            <a:r>
              <a:rPr lang="de-DE" sz="1600" dirty="0">
                <a:solidFill>
                  <a:schemeClr val="tx2"/>
                </a:solidFill>
              </a:rPr>
              <a:t>G</a:t>
            </a:r>
            <a:r>
              <a:rPr lang="de-DE" sz="1600" b="0" i="0" u="none" baseline="0" dirty="0">
                <a:solidFill>
                  <a:schemeClr val="tx2"/>
                </a:solidFill>
              </a:rPr>
              <a:t>ewichtskraft der Ladung in Newton [N]</a:t>
            </a:r>
          </a:p>
        </p:txBody>
      </p:sp>
    </p:spTree>
    <p:extLst>
      <p:ext uri="{BB962C8B-B14F-4D97-AF65-F5344CB8AC3E}">
        <p14:creationId xmlns:p14="http://schemas.microsoft.com/office/powerpoint/2010/main" val="208146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056B8756-E839-C09B-8139-940746B6AC53}"/>
              </a:ext>
            </a:extLst>
          </p:cNvPr>
          <p:cNvSpPr>
            <a:spLocks noGrp="1"/>
          </p:cNvSpPr>
          <p:nvPr>
            <p:ph sz="quarter" idx="22"/>
          </p:nvPr>
        </p:nvSpPr>
        <p:spPr>
          <a:xfrm>
            <a:off x="527051" y="1601093"/>
            <a:ext cx="5497513" cy="4495434"/>
          </a:xfrm>
        </p:spPr>
        <p:txBody>
          <a:bodyPr vert="horz" lIns="0" tIns="0" rIns="0" bIns="0" rtlCol="0">
            <a:normAutofit/>
          </a:bodyPr>
          <a:lstStyle/>
          <a:p>
            <a:pPr marL="0" indent="0">
              <a:buNone/>
              <a:tabLst>
                <a:tab pos="3048000" algn="l"/>
              </a:tabLst>
            </a:pPr>
            <a:endParaRPr lang="de-DE" b="1" dirty="0"/>
          </a:p>
          <a:p>
            <a:pPr marL="0" indent="0">
              <a:buNone/>
              <a:tabLst>
                <a:tab pos="3048000" algn="l"/>
              </a:tabLst>
            </a:pPr>
            <a:r>
              <a:rPr lang="de-DE" b="1" dirty="0"/>
              <a:t>Bei einem Aufprall von 50 km/h werden nicht gesicherte Gegenstände zu Geschossen. Das Gewicht vervielfacht sich dann bis zum 50-Fachen.</a:t>
            </a:r>
            <a:endParaRPr lang="de-DE" b="1"/>
          </a:p>
          <a:p>
            <a:pPr marL="0" indent="0">
              <a:buNone/>
              <a:tabLst>
                <a:tab pos="3048000" algn="l"/>
              </a:tabLst>
            </a:pPr>
            <a:endParaRPr lang="de-DE" dirty="0"/>
          </a:p>
          <a:p>
            <a:pPr marL="0" indent="0">
              <a:buNone/>
            </a:pPr>
            <a:r>
              <a:rPr lang="de-DE" dirty="0"/>
              <a:t>Deshalb gilt unabhängig von der Art des Fahrzeugs und von der Größe der transportierten Gegenstände und Waren:</a:t>
            </a:r>
          </a:p>
          <a:p>
            <a:pPr marL="0" indent="0">
              <a:buNone/>
            </a:pPr>
            <a:r>
              <a:rPr lang="de-DE" dirty="0"/>
              <a:t>Ladungssicherung ist immer erforderlich!</a:t>
            </a:r>
          </a:p>
        </p:txBody>
      </p:sp>
      <p:pic>
        <p:nvPicPr>
          <p:cNvPr id="65" name="Inhaltsplatzhalter 64">
            <a:extLst>
              <a:ext uri="{FF2B5EF4-FFF2-40B4-BE49-F238E27FC236}">
                <a16:creationId xmlns:a16="http://schemas.microsoft.com/office/drawing/2014/main" id="{9DC0ABFA-4326-71D9-5DE3-989FB17FEF29}"/>
              </a:ext>
            </a:extLst>
          </p:cNvPr>
          <p:cNvPicPr>
            <a:picLocks noGrp="1" noChangeAspect="1"/>
          </p:cNvPicPr>
          <p:nvPr>
            <p:ph sz="quarter" idx="23"/>
          </p:nvPr>
        </p:nvPicPr>
        <p:blipFill>
          <a:blip r:embed="rId2" cstate="print">
            <a:extLst>
              <a:ext uri="{28A0092B-C50C-407E-A947-70E740481C1C}">
                <a14:useLocalDpi xmlns:a14="http://schemas.microsoft.com/office/drawing/2010/main"/>
              </a:ext>
            </a:extLst>
          </a:blip>
          <a:stretch>
            <a:fillRect/>
          </a:stretch>
        </p:blipFill>
        <p:spPr>
          <a:xfrm>
            <a:off x="6520217" y="1601093"/>
            <a:ext cx="4795129" cy="4495434"/>
          </a:xfrm>
          <a:noFill/>
        </p:spPr>
      </p:pic>
      <p:sp>
        <p:nvSpPr>
          <p:cNvPr id="70" name="Footer Placeholder 3">
            <a:extLst>
              <a:ext uri="{FF2B5EF4-FFF2-40B4-BE49-F238E27FC236}">
                <a16:creationId xmlns:a16="http://schemas.microsoft.com/office/drawing/2014/main" id="{1A91A76F-7E53-8047-9BC6-D32CAFEC29CD}"/>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238D50BB-63E8-6CDE-4E2E-864C9F3F7214}"/>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9</a:t>
            </a:fld>
            <a:endParaRPr lang="de-DE"/>
          </a:p>
        </p:txBody>
      </p:sp>
      <p:sp>
        <p:nvSpPr>
          <p:cNvPr id="8" name="Titel 7">
            <a:extLst>
              <a:ext uri="{FF2B5EF4-FFF2-40B4-BE49-F238E27FC236}">
                <a16:creationId xmlns:a16="http://schemas.microsoft.com/office/drawing/2014/main" id="{8FF03153-8879-EF31-9AAB-CCE7620982B6}"/>
              </a:ext>
            </a:extLst>
          </p:cNvPr>
          <p:cNvSpPr>
            <a:spLocks noGrp="1"/>
          </p:cNvSpPr>
          <p:nvPr>
            <p:ph type="title"/>
          </p:nvPr>
        </p:nvSpPr>
        <p:spPr>
          <a:xfrm>
            <a:off x="525600" y="673200"/>
            <a:ext cx="9121320" cy="360000"/>
          </a:xfrm>
        </p:spPr>
        <p:txBody>
          <a:bodyPr anchor="t">
            <a:normAutofit/>
          </a:bodyPr>
          <a:lstStyle/>
          <a:p>
            <a:r>
              <a:rPr lang="de-DE" dirty="0"/>
              <a:t>Schon kleine Lasten werden zum Geschoss</a:t>
            </a:r>
          </a:p>
        </p:txBody>
      </p:sp>
      <p:sp>
        <p:nvSpPr>
          <p:cNvPr id="72" name="Text Placeholder 6">
            <a:extLst>
              <a:ext uri="{FF2B5EF4-FFF2-40B4-BE49-F238E27FC236}">
                <a16:creationId xmlns:a16="http://schemas.microsoft.com/office/drawing/2014/main" id="{F64129B9-9949-5C39-D54C-51B179A5B6A6}"/>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183469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docProps/app.xml><?xml version="1.0" encoding="utf-8"?>
<Properties xmlns="http://schemas.openxmlformats.org/officeDocument/2006/extended-properties" xmlns:vt="http://schemas.openxmlformats.org/officeDocument/2006/docPropsVTypes">
  <Template>230213_Unterweisungsmaster</Template>
  <TotalTime>0</TotalTime>
  <Words>972</Words>
  <Application>Microsoft Office PowerPoint</Application>
  <PresentationFormat>Breitbild</PresentationFormat>
  <Paragraphs>157</Paragraphs>
  <Slides>24</Slides>
  <Notes>3</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Symbol</vt:lpstr>
      <vt:lpstr>Wingdings</vt:lpstr>
      <vt:lpstr>1_TeachToProtect Unterweisung</vt:lpstr>
      <vt:lpstr>Ladungssicherung</vt:lpstr>
      <vt:lpstr>Intro</vt:lpstr>
      <vt:lpstr>Einstieg </vt:lpstr>
      <vt:lpstr>Erinnern Sie sich an Ihre letzte Achterbahnfahrt?</vt:lpstr>
      <vt:lpstr>Ladungssicherung bei Jeder Fahrt</vt:lpstr>
      <vt:lpstr>Rechtliche Grundlagen der Ladungssicherung</vt:lpstr>
      <vt:lpstr>Auf die Ladung wirken Kräfte </vt:lpstr>
      <vt:lpstr>Während der Fahrt wirken enorme Kräfte auf die Ladung</vt:lpstr>
      <vt:lpstr>Schon kleine Lasten werden zum Geschoss</vt:lpstr>
      <vt:lpstr>Video Ladungssicherung</vt:lpstr>
      <vt:lpstr>Prinzipien der Ladungssicherung</vt:lpstr>
      <vt:lpstr>Grundregeln für einen sicheren Transport</vt:lpstr>
      <vt:lpstr>Arten der Ladungssicherung</vt:lpstr>
      <vt:lpstr>Arten der Ladungssicherung</vt:lpstr>
      <vt:lpstr>Hilfsmittel der Ladungssicherung</vt:lpstr>
      <vt:lpstr>Hilfsmittel zur Ladungssicherung</vt:lpstr>
      <vt:lpstr>Hilfsmittel zur Ladungssicherung</vt:lpstr>
      <vt:lpstr>Hilfsmittel zur Ladungssicherung</vt:lpstr>
      <vt:lpstr>Hilfsmittel zur Ladungssicherung</vt:lpstr>
      <vt:lpstr>Hilfsmittel zur Ladungssicherung</vt:lpstr>
      <vt:lpstr>Gegenstände in der Fahrerkabine</vt:lpstr>
      <vt:lpstr>Sichere Fahrt</vt:lpstr>
      <vt:lpstr>Abschlussbotschaft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Titelseite hell</dc:title>
  <dc:creator>Tatjana Hänsch</dc:creator>
  <cp:lastModifiedBy>Johanna Tschirpke</cp:lastModifiedBy>
  <cp:revision>44</cp:revision>
  <dcterms:created xsi:type="dcterms:W3CDTF">2023-02-14T12:25:38Z</dcterms:created>
  <dcterms:modified xsi:type="dcterms:W3CDTF">2025-03-05T05:17:48Z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